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5" r:id="rId6"/>
    <p:sldId id="257" r:id="rId7"/>
    <p:sldId id="271" r:id="rId8"/>
    <p:sldId id="269" r:id="rId9"/>
    <p:sldId id="268" r:id="rId10"/>
    <p:sldId id="270" r:id="rId11"/>
    <p:sldId id="273" r:id="rId12"/>
    <p:sldId id="274" r:id="rId13"/>
    <p:sldId id="267" r:id="rId14"/>
    <p:sldId id="259" r:id="rId15"/>
    <p:sldId id="260" r:id="rId16"/>
    <p:sldId id="272" r:id="rId17"/>
    <p:sldId id="261" r:id="rId18"/>
    <p:sldId id="276" r:id="rId19"/>
    <p:sldId id="266" r:id="rId20"/>
    <p:sldId id="258" r:id="rId21"/>
    <p:sldId id="262" r:id="rId22"/>
    <p:sldId id="263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0353D-1276-45C8-A753-4F601A409421}" v="52" dt="2021-01-11T17:34:29.875"/>
    <p1510:client id="{B1D263C1-A1E8-4633-ADA6-AE55BCCDF227}" v="62" dt="2021-01-11T12:27:47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a Schulz" userId="9ae1ebed-fbb5-42c6-8a1c-b7da703ae58b" providerId="ADAL" clId="{3E97AC61-5B29-45F3-939C-B82ED89A6E4B}"/>
    <pc:docChg chg="modSld">
      <pc:chgData name="Johanna Schulz" userId="9ae1ebed-fbb5-42c6-8a1c-b7da703ae58b" providerId="ADAL" clId="{3E97AC61-5B29-45F3-939C-B82ED89A6E4B}" dt="2021-01-11T12:44:53.641" v="14" actId="20577"/>
      <pc:docMkLst>
        <pc:docMk/>
      </pc:docMkLst>
      <pc:sldChg chg="modSp mod">
        <pc:chgData name="Johanna Schulz" userId="9ae1ebed-fbb5-42c6-8a1c-b7da703ae58b" providerId="ADAL" clId="{3E97AC61-5B29-45F3-939C-B82ED89A6E4B}" dt="2021-01-11T12:41:19.724" v="0" actId="20577"/>
        <pc:sldMkLst>
          <pc:docMk/>
          <pc:sldMk cId="436118096" sldId="257"/>
        </pc:sldMkLst>
        <pc:spChg chg="mod">
          <ac:chgData name="Johanna Schulz" userId="9ae1ebed-fbb5-42c6-8a1c-b7da703ae58b" providerId="ADAL" clId="{3E97AC61-5B29-45F3-939C-B82ED89A6E4B}" dt="2021-01-11T12:41:19.724" v="0" actId="20577"/>
          <ac:spMkLst>
            <pc:docMk/>
            <pc:sldMk cId="436118096" sldId="257"/>
            <ac:spMk id="3" creationId="{19D41E80-E6FF-4721-9996-0A0B86E09516}"/>
          </ac:spMkLst>
        </pc:spChg>
      </pc:sldChg>
      <pc:sldChg chg="modSp mod">
        <pc:chgData name="Johanna Schulz" userId="9ae1ebed-fbb5-42c6-8a1c-b7da703ae58b" providerId="ADAL" clId="{3E97AC61-5B29-45F3-939C-B82ED89A6E4B}" dt="2021-01-11T12:44:53.641" v="14" actId="20577"/>
        <pc:sldMkLst>
          <pc:docMk/>
          <pc:sldMk cId="3425131770" sldId="260"/>
        </pc:sldMkLst>
        <pc:spChg chg="mod">
          <ac:chgData name="Johanna Schulz" userId="9ae1ebed-fbb5-42c6-8a1c-b7da703ae58b" providerId="ADAL" clId="{3E97AC61-5B29-45F3-939C-B82ED89A6E4B}" dt="2021-01-11T12:44:53.641" v="14" actId="20577"/>
          <ac:spMkLst>
            <pc:docMk/>
            <pc:sldMk cId="3425131770" sldId="260"/>
            <ac:spMk id="4" creationId="{1F87A126-2275-48D0-87A7-856765A95DD4}"/>
          </ac:spMkLst>
        </pc:spChg>
      </pc:sldChg>
      <pc:sldChg chg="modSp mod">
        <pc:chgData name="Johanna Schulz" userId="9ae1ebed-fbb5-42c6-8a1c-b7da703ae58b" providerId="ADAL" clId="{3E97AC61-5B29-45F3-939C-B82ED89A6E4B}" dt="2021-01-11T12:43:48.167" v="10" actId="6549"/>
        <pc:sldMkLst>
          <pc:docMk/>
          <pc:sldMk cId="3895280945" sldId="267"/>
        </pc:sldMkLst>
        <pc:spChg chg="mod">
          <ac:chgData name="Johanna Schulz" userId="9ae1ebed-fbb5-42c6-8a1c-b7da703ae58b" providerId="ADAL" clId="{3E97AC61-5B29-45F3-939C-B82ED89A6E4B}" dt="2021-01-11T12:43:48.167" v="10" actId="6549"/>
          <ac:spMkLst>
            <pc:docMk/>
            <pc:sldMk cId="3895280945" sldId="267"/>
            <ac:spMk id="3" creationId="{1AE8871D-9EAF-46B8-ADF0-63C993890974}"/>
          </ac:spMkLst>
        </pc:spChg>
      </pc:sldChg>
    </pc:docChg>
  </pc:docChgLst>
  <pc:docChgLst>
    <pc:chgData name="Laura Schönherr" userId="434d9697eb7417dd" providerId="LiveId" clId="{B1D263C1-A1E8-4633-ADA6-AE55BCCDF227}"/>
    <pc:docChg chg="undo redo custSel mod addSld delSld modSld sldOrd">
      <pc:chgData name="Laura Schönherr" userId="434d9697eb7417dd" providerId="LiveId" clId="{B1D263C1-A1E8-4633-ADA6-AE55BCCDF227}" dt="2021-01-11T12:28:03.288" v="4230" actId="1076"/>
      <pc:docMkLst>
        <pc:docMk/>
      </pc:docMkLst>
      <pc:sldChg chg="addSp delSp modSp mod setBg">
        <pc:chgData name="Laura Schönherr" userId="434d9697eb7417dd" providerId="LiveId" clId="{B1D263C1-A1E8-4633-ADA6-AE55BCCDF227}" dt="2021-01-11T12:12:02.900" v="3658" actId="26606"/>
        <pc:sldMkLst>
          <pc:docMk/>
          <pc:sldMk cId="436118096" sldId="257"/>
        </pc:sldMkLst>
        <pc:spChg chg="mo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2" creationId="{87C134BD-D3BE-4B9F-A1F7-052F9F139605}"/>
          </ac:spMkLst>
        </pc:spChg>
        <pc:spChg chg="add mo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3" creationId="{19D41E80-E6FF-4721-9996-0A0B86E09516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28" creationId="{3F088236-D655-4F88-B238-E16762358025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30" creationId="{3DAC0C92-199E-475C-9390-119A9B027276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32" creationId="{C4CFB339-0ED8-4FE2-9EF1-6D1375B8499B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34" creationId="{31896C80-2069-4431-9C19-83B913734490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36" creationId="{BF120A21-0841-4823-B0C4-28AEBCEF9B78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38" creationId="{DBB05BAE-BBD3-4289-899F-A6851503C6B0}"/>
          </ac:spMkLst>
        </pc:spChg>
        <pc:spChg chg="add">
          <ac:chgData name="Laura Schönherr" userId="434d9697eb7417dd" providerId="LiveId" clId="{B1D263C1-A1E8-4633-ADA6-AE55BCCDF227}" dt="2021-01-11T12:12:02.900" v="3658" actId="26606"/>
          <ac:spMkLst>
            <pc:docMk/>
            <pc:sldMk cId="436118096" sldId="257"/>
            <ac:spMk id="40" creationId="{9874D11C-36F5-4BBE-A490-019A54E953B0}"/>
          </ac:spMkLst>
        </pc:spChg>
        <pc:grpChg chg="add">
          <ac:chgData name="Laura Schönherr" userId="434d9697eb7417dd" providerId="LiveId" clId="{B1D263C1-A1E8-4633-ADA6-AE55BCCDF227}" dt="2021-01-11T12:12:02.900" v="3658" actId="26606"/>
          <ac:grpSpMkLst>
            <pc:docMk/>
            <pc:sldMk cId="436118096" sldId="257"/>
            <ac:grpSpMk id="12" creationId="{10BE40E3-5550-4CDD-B4FD-387C33EBF157}"/>
          </ac:grpSpMkLst>
        </pc:grpChg>
        <pc:graphicFrameChg chg="add del mod">
          <ac:chgData name="Laura Schönherr" userId="434d9697eb7417dd" providerId="LiveId" clId="{B1D263C1-A1E8-4633-ADA6-AE55BCCDF227}" dt="2021-01-11T12:10:56.355" v="3652" actId="478"/>
          <ac:graphicFrameMkLst>
            <pc:docMk/>
            <pc:sldMk cId="436118096" sldId="257"/>
            <ac:graphicFrameMk id="4" creationId="{C19ADDDA-F00F-454F-97B8-B22455848085}"/>
          </ac:graphicFrameMkLst>
        </pc:graphicFrameChg>
        <pc:graphicFrameChg chg="add del mod">
          <ac:chgData name="Laura Schönherr" userId="434d9697eb7417dd" providerId="LiveId" clId="{B1D263C1-A1E8-4633-ADA6-AE55BCCDF227}" dt="2021-01-11T12:11:05.201" v="3654" actId="478"/>
          <ac:graphicFrameMkLst>
            <pc:docMk/>
            <pc:sldMk cId="436118096" sldId="257"/>
            <ac:graphicFrameMk id="5" creationId="{BCEDC6D3-9179-45C1-8759-9DB107C2583D}"/>
          </ac:graphicFrameMkLst>
        </pc:graphicFrameChg>
        <pc:picChg chg="add mod ord">
          <ac:chgData name="Laura Schönherr" userId="434d9697eb7417dd" providerId="LiveId" clId="{B1D263C1-A1E8-4633-ADA6-AE55BCCDF227}" dt="2021-01-11T12:12:02.900" v="3658" actId="26606"/>
          <ac:picMkLst>
            <pc:docMk/>
            <pc:sldMk cId="436118096" sldId="257"/>
            <ac:picMk id="7" creationId="{49A7D2B3-8A32-4A99-A203-991D63C1EE52}"/>
          </ac:picMkLst>
        </pc:picChg>
        <pc:cxnChg chg="add">
          <ac:chgData name="Laura Schönherr" userId="434d9697eb7417dd" providerId="LiveId" clId="{B1D263C1-A1E8-4633-ADA6-AE55BCCDF227}" dt="2021-01-11T12:12:02.900" v="3658" actId="26606"/>
          <ac:cxnSpMkLst>
            <pc:docMk/>
            <pc:sldMk cId="436118096" sldId="257"/>
            <ac:cxnSpMk id="24" creationId="{64FA5DFF-7FE6-4855-84E6-DFA78EE978BD}"/>
          </ac:cxnSpMkLst>
        </pc:cxnChg>
        <pc:cxnChg chg="add">
          <ac:chgData name="Laura Schönherr" userId="434d9697eb7417dd" providerId="LiveId" clId="{B1D263C1-A1E8-4633-ADA6-AE55BCCDF227}" dt="2021-01-11T12:12:02.900" v="3658" actId="26606"/>
          <ac:cxnSpMkLst>
            <pc:docMk/>
            <pc:sldMk cId="436118096" sldId="257"/>
            <ac:cxnSpMk id="26" creationId="{2AFD8CBA-54A3-4363-991B-B9C631BBFA74}"/>
          </ac:cxnSpMkLst>
        </pc:cxnChg>
      </pc:sldChg>
      <pc:sldChg chg="addSp delSp modSp mod ord setBg">
        <pc:chgData name="Laura Schönherr" userId="434d9697eb7417dd" providerId="LiveId" clId="{B1D263C1-A1E8-4633-ADA6-AE55BCCDF227}" dt="2021-01-11T09:43:51.965" v="782" actId="26606"/>
        <pc:sldMkLst>
          <pc:docMk/>
          <pc:sldMk cId="1714845197" sldId="258"/>
        </pc:sldMkLst>
        <pc:spChg chg="mo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2" creationId="{765EDEB6-54A9-490F-8B63-E0025AAE2614}"/>
          </ac:spMkLst>
        </pc:spChg>
        <pc:spChg chg="add mod or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3" creationId="{647302BF-8F6B-4DF9-9DE9-1CB175CFB1A3}"/>
          </ac:spMkLst>
        </pc:spChg>
        <pc:spChg chg="add del">
          <ac:chgData name="Laura Schönherr" userId="434d9697eb7417dd" providerId="LiveId" clId="{B1D263C1-A1E8-4633-ADA6-AE55BCCDF227}" dt="2021-01-11T09:43:51.887" v="781" actId="26606"/>
          <ac:spMkLst>
            <pc:docMk/>
            <pc:sldMk cId="1714845197" sldId="258"/>
            <ac:spMk id="22" creationId="{3BCB5F6A-9EB0-40B0-9D13-3023E9A20508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24" creationId="{D6320AF9-619A-4175-865B-5663E1AEF4C5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27" creationId="{A65AC7D1-EAA9-48F5-B509-60A7F50BF703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30" creationId="{7E018740-5C2B-4A41-AC1A-7E68D1EC1954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32" creationId="{166F75A4-C475-4941-8EE2-B80A06A2C1BB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34" creationId="{A032553A-72E8-4B0D-8405-FF9771C9AF05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36" creationId="{765800AC-C3B9-498E-87BC-29FAE4C76B21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38" creationId="{1F9D6ACB-2FF4-49F9-978A-E0D5327FC635}"/>
          </ac:spMkLst>
        </pc:spChg>
        <pc:spChg chg="add">
          <ac:chgData name="Laura Schönherr" userId="434d9697eb7417dd" providerId="LiveId" clId="{B1D263C1-A1E8-4633-ADA6-AE55BCCDF227}" dt="2021-01-11T09:43:51.965" v="782" actId="26606"/>
          <ac:spMkLst>
            <pc:docMk/>
            <pc:sldMk cId="1714845197" sldId="258"/>
            <ac:spMk id="40" creationId="{A5EC319D-0FEA-4B95-A3EA-01E35672C95B}"/>
          </ac:spMkLst>
        </pc:spChg>
        <pc:grpChg chg="add del">
          <ac:chgData name="Laura Schönherr" userId="434d9697eb7417dd" providerId="LiveId" clId="{B1D263C1-A1E8-4633-ADA6-AE55BCCDF227}" dt="2021-01-11T09:43:51.887" v="781" actId="26606"/>
          <ac:grpSpMkLst>
            <pc:docMk/>
            <pc:sldMk cId="1714845197" sldId="258"/>
            <ac:grpSpMk id="10" creationId="{10BE40E3-5550-4CDD-B4FD-387C33EBF157}"/>
          </ac:grpSpMkLst>
        </pc:grpChg>
        <pc:grpChg chg="add">
          <ac:chgData name="Laura Schönherr" userId="434d9697eb7417dd" providerId="LiveId" clId="{B1D263C1-A1E8-4633-ADA6-AE55BCCDF227}" dt="2021-01-11T09:43:51.965" v="782" actId="26606"/>
          <ac:grpSpMkLst>
            <pc:docMk/>
            <pc:sldMk cId="1714845197" sldId="258"/>
            <ac:grpSpMk id="25" creationId="{1F2B4773-3207-44CC-B7AC-892B70498211}"/>
          </ac:grpSpMkLst>
        </pc:grpChg>
        <pc:picChg chg="add mod">
          <ac:chgData name="Laura Schönherr" userId="434d9697eb7417dd" providerId="LiveId" clId="{B1D263C1-A1E8-4633-ADA6-AE55BCCDF227}" dt="2021-01-11T09:43:51.965" v="782" actId="26606"/>
          <ac:picMkLst>
            <pc:docMk/>
            <pc:sldMk cId="1714845197" sldId="258"/>
            <ac:picMk id="5" creationId="{0F9438D3-3FB5-4BF8-94E4-26625ECE4FEA}"/>
          </ac:picMkLst>
        </pc:picChg>
        <pc:cxnChg chg="add">
          <ac:chgData name="Laura Schönherr" userId="434d9697eb7417dd" providerId="LiveId" clId="{B1D263C1-A1E8-4633-ADA6-AE55BCCDF227}" dt="2021-01-11T09:43:51.965" v="782" actId="26606"/>
          <ac:cxnSpMkLst>
            <pc:docMk/>
            <pc:sldMk cId="1714845197" sldId="258"/>
            <ac:cxnSpMk id="26" creationId="{063B6EC6-D752-4EE7-908B-F8F19E8C7FEA}"/>
          </ac:cxnSpMkLst>
        </pc:cxnChg>
        <pc:cxnChg chg="add">
          <ac:chgData name="Laura Schönherr" userId="434d9697eb7417dd" providerId="LiveId" clId="{B1D263C1-A1E8-4633-ADA6-AE55BCCDF227}" dt="2021-01-11T09:43:51.965" v="782" actId="26606"/>
          <ac:cxnSpMkLst>
            <pc:docMk/>
            <pc:sldMk cId="1714845197" sldId="258"/>
            <ac:cxnSpMk id="28" creationId="{EFECD4E8-AD3E-4228-82A2-9461958EA94D}"/>
          </ac:cxnSpMkLst>
        </pc:cxnChg>
      </pc:sldChg>
      <pc:sldChg chg="addSp delSp modSp mod ord setBg">
        <pc:chgData name="Laura Schönherr" userId="434d9697eb7417dd" providerId="LiveId" clId="{B1D263C1-A1E8-4633-ADA6-AE55BCCDF227}" dt="2021-01-11T09:52:10.780" v="1171" actId="20577"/>
        <pc:sldMkLst>
          <pc:docMk/>
          <pc:sldMk cId="377820097" sldId="259"/>
        </pc:sldMkLst>
        <pc:spChg chg="mod">
          <ac:chgData name="Laura Schönherr" userId="434d9697eb7417dd" providerId="LiveId" clId="{B1D263C1-A1E8-4633-ADA6-AE55BCCDF227}" dt="2021-01-11T09:51:12.185" v="1039" actId="20577"/>
          <ac:spMkLst>
            <pc:docMk/>
            <pc:sldMk cId="377820097" sldId="259"/>
            <ac:spMk id="2" creationId="{195F77F3-300A-48D2-A8AF-E7CE91FE9605}"/>
          </ac:spMkLst>
        </pc:spChg>
        <pc:spChg chg="add del mod">
          <ac:chgData name="Laura Schönherr" userId="434d9697eb7417dd" providerId="LiveId" clId="{B1D263C1-A1E8-4633-ADA6-AE55BCCDF227}" dt="2021-01-11T09:46:48.388" v="797"/>
          <ac:spMkLst>
            <pc:docMk/>
            <pc:sldMk cId="377820097" sldId="259"/>
            <ac:spMk id="3" creationId="{DE86AAB3-3279-4846-A76B-06697EE09D72}"/>
          </ac:spMkLst>
        </pc:spChg>
        <pc:spChg chg="add mod ord">
          <ac:chgData name="Laura Schönherr" userId="434d9697eb7417dd" providerId="LiveId" clId="{B1D263C1-A1E8-4633-ADA6-AE55BCCDF227}" dt="2021-01-11T09:52:10.780" v="1171" actId="20577"/>
          <ac:spMkLst>
            <pc:docMk/>
            <pc:sldMk cId="377820097" sldId="259"/>
            <ac:spMk id="4" creationId="{CF66FD67-7B2E-4E98-A287-B125F83126B1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27" creationId="{3F088236-D655-4F88-B238-E16762358025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29" creationId="{3DAC0C92-199E-475C-9390-119A9B027276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31" creationId="{C4CFB339-0ED8-4FE2-9EF1-6D1375B8499B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33" creationId="{31896C80-2069-4431-9C19-83B913734490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35" creationId="{BF120A21-0841-4823-B0C4-28AEBCEF9B78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37" creationId="{DBB05BAE-BBD3-4289-899F-A6851503C6B0}"/>
          </ac:spMkLst>
        </pc:spChg>
        <pc:spChg chg="add del">
          <ac:chgData name="Laura Schönherr" userId="434d9697eb7417dd" providerId="LiveId" clId="{B1D263C1-A1E8-4633-ADA6-AE55BCCDF227}" dt="2021-01-11T09:50:13.303" v="1017" actId="26606"/>
          <ac:spMkLst>
            <pc:docMk/>
            <pc:sldMk cId="377820097" sldId="259"/>
            <ac:spMk id="39" creationId="{9874D11C-36F5-4BBE-A490-019A54E953B0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58" creationId="{A65AC7D1-EAA9-48F5-B509-60A7F50BF703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60" creationId="{D6320AF9-619A-4175-865B-5663E1AEF4C5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66" creationId="{7E018740-5C2B-4A41-AC1A-7E68D1EC1954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68" creationId="{166F75A4-C475-4941-8EE2-B80A06A2C1BB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70" creationId="{A032553A-72E8-4B0D-8405-FF9771C9AF05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72" creationId="{765800AC-C3B9-498E-87BC-29FAE4C76B21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74" creationId="{1F9D6ACB-2FF4-49F9-978A-E0D5327FC635}"/>
          </ac:spMkLst>
        </pc:spChg>
        <pc:spChg chg="add del">
          <ac:chgData name="Laura Schönherr" userId="434d9697eb7417dd" providerId="LiveId" clId="{B1D263C1-A1E8-4633-ADA6-AE55BCCDF227}" dt="2021-01-11T09:50:45.984" v="1022" actId="26606"/>
          <ac:spMkLst>
            <pc:docMk/>
            <pc:sldMk cId="377820097" sldId="259"/>
            <ac:spMk id="76" creationId="{A5EC319D-0FEA-4B95-A3EA-01E35672C95B}"/>
          </ac:spMkLst>
        </pc:spChg>
        <pc:spChg chg="add del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79" creationId="{3BCB5F6A-9EB0-40B0-9D13-3023E9A20508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00" creationId="{3F088236-D655-4F88-B238-E16762358025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02" creationId="{3DAC0C92-199E-475C-9390-119A9B027276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04" creationId="{C4CFB339-0ED8-4FE2-9EF1-6D1375B8499B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06" creationId="{31896C80-2069-4431-9C19-83B913734490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08" creationId="{BF120A21-0841-4823-B0C4-28AEBCEF9B78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10" creationId="{DBB05BAE-BBD3-4289-899F-A6851503C6B0}"/>
          </ac:spMkLst>
        </pc:spChg>
        <pc:spChg chg="add">
          <ac:chgData name="Laura Schönherr" userId="434d9697eb7417dd" providerId="LiveId" clId="{B1D263C1-A1E8-4633-ADA6-AE55BCCDF227}" dt="2021-01-11T09:50:59.015" v="1026" actId="26606"/>
          <ac:spMkLst>
            <pc:docMk/>
            <pc:sldMk cId="377820097" sldId="259"/>
            <ac:spMk id="112" creationId="{9874D11C-36F5-4BBE-A490-019A54E953B0}"/>
          </ac:spMkLst>
        </pc:spChg>
        <pc:grpChg chg="add del">
          <ac:chgData name="Laura Schönherr" userId="434d9697eb7417dd" providerId="LiveId" clId="{B1D263C1-A1E8-4633-ADA6-AE55BCCDF227}" dt="2021-01-11T09:50:13.303" v="1017" actId="26606"/>
          <ac:grpSpMkLst>
            <pc:docMk/>
            <pc:sldMk cId="377820097" sldId="259"/>
            <ac:grpSpMk id="11" creationId="{10BE40E3-5550-4CDD-B4FD-387C33EBF157}"/>
          </ac:grpSpMkLst>
        </pc:grpChg>
        <pc:grpChg chg="add del">
          <ac:chgData name="Laura Schönherr" userId="434d9697eb7417dd" providerId="LiveId" clId="{B1D263C1-A1E8-4633-ADA6-AE55BCCDF227}" dt="2021-01-11T09:50:46.030" v="1023" actId="26606"/>
          <ac:grpSpMkLst>
            <pc:docMk/>
            <pc:sldMk cId="377820097" sldId="259"/>
            <ac:grpSpMk id="41" creationId="{10BE40E3-5550-4CDD-B4FD-387C33EBF157}"/>
          </ac:grpSpMkLst>
        </pc:grpChg>
        <pc:grpChg chg="add del">
          <ac:chgData name="Laura Schönherr" userId="434d9697eb7417dd" providerId="LiveId" clId="{B1D263C1-A1E8-4633-ADA6-AE55BCCDF227}" dt="2021-01-11T09:50:45.984" v="1022" actId="26606"/>
          <ac:grpSpMkLst>
            <pc:docMk/>
            <pc:sldMk cId="377820097" sldId="259"/>
            <ac:grpSpMk id="46" creationId="{1F2B4773-3207-44CC-B7AC-892B70498211}"/>
          </ac:grpSpMkLst>
        </pc:grpChg>
        <pc:grpChg chg="add del">
          <ac:chgData name="Laura Schönherr" userId="434d9697eb7417dd" providerId="LiveId" clId="{B1D263C1-A1E8-4633-ADA6-AE55BCCDF227}" dt="2021-01-11T09:50:59.015" v="1026" actId="26606"/>
          <ac:grpSpMkLst>
            <pc:docMk/>
            <pc:sldMk cId="377820097" sldId="259"/>
            <ac:grpSpMk id="78" creationId="{10BE40E3-5550-4CDD-B4FD-387C33EBF157}"/>
          </ac:grpSpMkLst>
        </pc:grpChg>
        <pc:grpChg chg="add">
          <ac:chgData name="Laura Schönherr" userId="434d9697eb7417dd" providerId="LiveId" clId="{B1D263C1-A1E8-4633-ADA6-AE55BCCDF227}" dt="2021-01-11T09:50:59.015" v="1026" actId="26606"/>
          <ac:grpSpMkLst>
            <pc:docMk/>
            <pc:sldMk cId="377820097" sldId="259"/>
            <ac:grpSpMk id="84" creationId="{10BE40E3-5550-4CDD-B4FD-387C33EBF157}"/>
          </ac:grpSpMkLst>
        </pc:grpChg>
        <pc:picChg chg="add mod ord">
          <ac:chgData name="Laura Schönherr" userId="434d9697eb7417dd" providerId="LiveId" clId="{B1D263C1-A1E8-4633-ADA6-AE55BCCDF227}" dt="2021-01-11T09:50:59.015" v="1026" actId="26606"/>
          <ac:picMkLst>
            <pc:docMk/>
            <pc:sldMk cId="377820097" sldId="259"/>
            <ac:picMk id="6" creationId="{D9E74870-7C2B-4A8C-B8C6-07E7399E9E1C}"/>
          </ac:picMkLst>
        </pc:picChg>
        <pc:cxnChg chg="add del">
          <ac:chgData name="Laura Schönherr" userId="434d9697eb7417dd" providerId="LiveId" clId="{B1D263C1-A1E8-4633-ADA6-AE55BCCDF227}" dt="2021-01-11T09:50:13.303" v="1017" actId="26606"/>
          <ac:cxnSpMkLst>
            <pc:docMk/>
            <pc:sldMk cId="377820097" sldId="259"/>
            <ac:cxnSpMk id="23" creationId="{64FA5DFF-7FE6-4855-84E6-DFA78EE978BD}"/>
          </ac:cxnSpMkLst>
        </pc:cxnChg>
        <pc:cxnChg chg="add del">
          <ac:chgData name="Laura Schönherr" userId="434d9697eb7417dd" providerId="LiveId" clId="{B1D263C1-A1E8-4633-ADA6-AE55BCCDF227}" dt="2021-01-11T09:50:13.303" v="1017" actId="26606"/>
          <ac:cxnSpMkLst>
            <pc:docMk/>
            <pc:sldMk cId="377820097" sldId="259"/>
            <ac:cxnSpMk id="25" creationId="{2AFD8CBA-54A3-4363-991B-B9C631BBFA74}"/>
          </ac:cxnSpMkLst>
        </pc:cxnChg>
        <pc:cxnChg chg="add del">
          <ac:chgData name="Laura Schönherr" userId="434d9697eb7417dd" providerId="LiveId" clId="{B1D263C1-A1E8-4633-ADA6-AE55BCCDF227}" dt="2021-01-11T09:50:45.984" v="1022" actId="26606"/>
          <ac:cxnSpMkLst>
            <pc:docMk/>
            <pc:sldMk cId="377820097" sldId="259"/>
            <ac:cxnSpMk id="62" creationId="{063B6EC6-D752-4EE7-908B-F8F19E8C7FEA}"/>
          </ac:cxnSpMkLst>
        </pc:cxnChg>
        <pc:cxnChg chg="add del">
          <ac:chgData name="Laura Schönherr" userId="434d9697eb7417dd" providerId="LiveId" clId="{B1D263C1-A1E8-4633-ADA6-AE55BCCDF227}" dt="2021-01-11T09:50:45.984" v="1022" actId="26606"/>
          <ac:cxnSpMkLst>
            <pc:docMk/>
            <pc:sldMk cId="377820097" sldId="259"/>
            <ac:cxnSpMk id="64" creationId="{EFECD4E8-AD3E-4228-82A2-9461958EA94D}"/>
          </ac:cxnSpMkLst>
        </pc:cxnChg>
        <pc:cxnChg chg="add">
          <ac:chgData name="Laura Schönherr" userId="434d9697eb7417dd" providerId="LiveId" clId="{B1D263C1-A1E8-4633-ADA6-AE55BCCDF227}" dt="2021-01-11T09:50:59.015" v="1026" actId="26606"/>
          <ac:cxnSpMkLst>
            <pc:docMk/>
            <pc:sldMk cId="377820097" sldId="259"/>
            <ac:cxnSpMk id="96" creationId="{64FA5DFF-7FE6-4855-84E6-DFA78EE978BD}"/>
          </ac:cxnSpMkLst>
        </pc:cxnChg>
        <pc:cxnChg chg="add">
          <ac:chgData name="Laura Schönherr" userId="434d9697eb7417dd" providerId="LiveId" clId="{B1D263C1-A1E8-4633-ADA6-AE55BCCDF227}" dt="2021-01-11T09:50:59.015" v="1026" actId="26606"/>
          <ac:cxnSpMkLst>
            <pc:docMk/>
            <pc:sldMk cId="377820097" sldId="259"/>
            <ac:cxnSpMk id="98" creationId="{2AFD8CBA-54A3-4363-991B-B9C631BBFA74}"/>
          </ac:cxnSpMkLst>
        </pc:cxnChg>
      </pc:sldChg>
      <pc:sldChg chg="addSp delSp modSp mod ord setBg">
        <pc:chgData name="Laura Schönherr" userId="434d9697eb7417dd" providerId="LiveId" clId="{B1D263C1-A1E8-4633-ADA6-AE55BCCDF227}" dt="2021-01-11T10:50:53.938" v="1723" actId="26606"/>
        <pc:sldMkLst>
          <pc:docMk/>
          <pc:sldMk cId="3425131770" sldId="260"/>
        </pc:sldMkLst>
        <pc:spChg chg="mod">
          <ac:chgData name="Laura Schönherr" userId="434d9697eb7417dd" providerId="LiveId" clId="{B1D263C1-A1E8-4633-ADA6-AE55BCCDF227}" dt="2021-01-11T10:50:53.938" v="1723" actId="26606"/>
          <ac:spMkLst>
            <pc:docMk/>
            <pc:sldMk cId="3425131770" sldId="260"/>
            <ac:spMk id="2" creationId="{D0EBACF2-C213-47C0-9133-B6E765090A8A}"/>
          </ac:spMkLst>
        </pc:spChg>
        <pc:spChg chg="add del mod">
          <ac:chgData name="Laura Schönherr" userId="434d9697eb7417dd" providerId="LiveId" clId="{B1D263C1-A1E8-4633-ADA6-AE55BCCDF227}" dt="2021-01-11T09:52:39.406" v="1197"/>
          <ac:spMkLst>
            <pc:docMk/>
            <pc:sldMk cId="3425131770" sldId="260"/>
            <ac:spMk id="3" creationId="{164856C1-5E1D-4A1E-ACA7-88E4A3C50E8B}"/>
          </ac:spMkLst>
        </pc:spChg>
        <pc:spChg chg="add mod ord">
          <ac:chgData name="Laura Schönherr" userId="434d9697eb7417dd" providerId="LiveId" clId="{B1D263C1-A1E8-4633-ADA6-AE55BCCDF227}" dt="2021-01-11T10:50:53.938" v="1723" actId="26606"/>
          <ac:spMkLst>
            <pc:docMk/>
            <pc:sldMk cId="3425131770" sldId="260"/>
            <ac:spMk id="4" creationId="{1F87A126-2275-48D0-87A7-856765A95DD4}"/>
          </ac:spMkLst>
        </pc:spChg>
        <pc:spChg chg="add">
          <ac:chgData name="Laura Schönherr" userId="434d9697eb7417dd" providerId="LiveId" clId="{B1D263C1-A1E8-4633-ADA6-AE55BCCDF227}" dt="2021-01-11T10:50:53.938" v="1723" actId="26606"/>
          <ac:spMkLst>
            <pc:docMk/>
            <pc:sldMk cId="3425131770" sldId="260"/>
            <ac:spMk id="9" creationId="{3BCB5F6A-9EB0-40B0-9D13-3023E9A20508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23" creationId="{A65AC7D1-EAA9-48F5-B509-60A7F50BF703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25" creationId="{D6320AF9-619A-4175-865B-5663E1AEF4C5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31" creationId="{7E018740-5C2B-4A41-AC1A-7E68D1EC1954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33" creationId="{166F75A4-C475-4941-8EE2-B80A06A2C1BB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35" creationId="{A032553A-72E8-4B0D-8405-FF9771C9AF05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37" creationId="{765800AC-C3B9-498E-87BC-29FAE4C76B21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39" creationId="{1F9D6ACB-2FF4-49F9-978A-E0D5327FC635}"/>
          </ac:spMkLst>
        </pc:spChg>
        <pc:spChg chg="add del">
          <ac:chgData name="Laura Schönherr" userId="434d9697eb7417dd" providerId="LiveId" clId="{B1D263C1-A1E8-4633-ADA6-AE55BCCDF227}" dt="2021-01-11T10:12:48.541" v="1445" actId="26606"/>
          <ac:spMkLst>
            <pc:docMk/>
            <pc:sldMk cId="3425131770" sldId="260"/>
            <ac:spMk id="41" creationId="{A5EC319D-0FEA-4B95-A3EA-01E35672C95B}"/>
          </ac:spMkLst>
        </pc:spChg>
        <pc:grpChg chg="add">
          <ac:chgData name="Laura Schönherr" userId="434d9697eb7417dd" providerId="LiveId" clId="{B1D263C1-A1E8-4633-ADA6-AE55BCCDF227}" dt="2021-01-11T10:50:53.938" v="1723" actId="26606"/>
          <ac:grpSpMkLst>
            <pc:docMk/>
            <pc:sldMk cId="3425131770" sldId="260"/>
            <ac:grpSpMk id="8" creationId="{10BE40E3-5550-4CDD-B4FD-387C33EBF157}"/>
          </ac:grpSpMkLst>
        </pc:grpChg>
        <pc:grpChg chg="add del">
          <ac:chgData name="Laura Schönherr" userId="434d9697eb7417dd" providerId="LiveId" clId="{B1D263C1-A1E8-4633-ADA6-AE55BCCDF227}" dt="2021-01-11T10:12:48.541" v="1445" actId="26606"/>
          <ac:grpSpMkLst>
            <pc:docMk/>
            <pc:sldMk cId="3425131770" sldId="260"/>
            <ac:grpSpMk id="11" creationId="{1F2B4773-3207-44CC-B7AC-892B70498211}"/>
          </ac:grpSpMkLst>
        </pc:grpChg>
        <pc:picChg chg="add del mod">
          <ac:chgData name="Laura Schönherr" userId="434d9697eb7417dd" providerId="LiveId" clId="{B1D263C1-A1E8-4633-ADA6-AE55BCCDF227}" dt="2021-01-11T10:50:53.938" v="1723" actId="26606"/>
          <ac:picMkLst>
            <pc:docMk/>
            <pc:sldMk cId="3425131770" sldId="260"/>
            <ac:picMk id="6" creationId="{0B87E94B-D418-470E-B099-F8E78CFD959D}"/>
          </ac:picMkLst>
        </pc:picChg>
        <pc:cxnChg chg="add del">
          <ac:chgData name="Laura Schönherr" userId="434d9697eb7417dd" providerId="LiveId" clId="{B1D263C1-A1E8-4633-ADA6-AE55BCCDF227}" dt="2021-01-11T10:12:48.541" v="1445" actId="26606"/>
          <ac:cxnSpMkLst>
            <pc:docMk/>
            <pc:sldMk cId="3425131770" sldId="260"/>
            <ac:cxnSpMk id="27" creationId="{063B6EC6-D752-4EE7-908B-F8F19E8C7FEA}"/>
          </ac:cxnSpMkLst>
        </pc:cxnChg>
        <pc:cxnChg chg="add del">
          <ac:chgData name="Laura Schönherr" userId="434d9697eb7417dd" providerId="LiveId" clId="{B1D263C1-A1E8-4633-ADA6-AE55BCCDF227}" dt="2021-01-11T10:12:48.541" v="1445" actId="26606"/>
          <ac:cxnSpMkLst>
            <pc:docMk/>
            <pc:sldMk cId="3425131770" sldId="260"/>
            <ac:cxnSpMk id="29" creationId="{EFECD4E8-AD3E-4228-82A2-9461958EA94D}"/>
          </ac:cxnSpMkLst>
        </pc:cxnChg>
      </pc:sldChg>
      <pc:sldChg chg="addSp delSp modSp mod ord setBg">
        <pc:chgData name="Laura Schönherr" userId="434d9697eb7417dd" providerId="LiveId" clId="{B1D263C1-A1E8-4633-ADA6-AE55BCCDF227}" dt="2021-01-11T11:41:37.279" v="2593" actId="26606"/>
        <pc:sldMkLst>
          <pc:docMk/>
          <pc:sldMk cId="1674427827" sldId="261"/>
        </pc:sldMkLst>
        <pc:spChg chg="mod">
          <ac:chgData name="Laura Schönherr" userId="434d9697eb7417dd" providerId="LiveId" clId="{B1D263C1-A1E8-4633-ADA6-AE55BCCDF227}" dt="2021-01-11T11:41:37.279" v="2593" actId="26606"/>
          <ac:spMkLst>
            <pc:docMk/>
            <pc:sldMk cId="1674427827" sldId="261"/>
            <ac:spMk id="2" creationId="{2615A337-6850-4C70-A8B9-7CAD029B325A}"/>
          </ac:spMkLst>
        </pc:spChg>
        <pc:spChg chg="add mod">
          <ac:chgData name="Laura Schönherr" userId="434d9697eb7417dd" providerId="LiveId" clId="{B1D263C1-A1E8-4633-ADA6-AE55BCCDF227}" dt="2021-01-11T11:41:37.279" v="2593" actId="26606"/>
          <ac:spMkLst>
            <pc:docMk/>
            <pc:sldMk cId="1674427827" sldId="261"/>
            <ac:spMk id="3" creationId="{4DDB570F-E9D5-475E-8C25-EBD8B597E142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26" creationId="{3F088236-D655-4F88-B238-E16762358025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28" creationId="{3DAC0C92-199E-475C-9390-119A9B027276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30" creationId="{C4CFB339-0ED8-4FE2-9EF1-6D1375B8499B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32" creationId="{31896C80-2069-4431-9C19-83B913734490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34" creationId="{BF120A21-0841-4823-B0C4-28AEBCEF9B78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36" creationId="{DBB05BAE-BBD3-4289-899F-A6851503C6B0}"/>
          </ac:spMkLst>
        </pc:spChg>
        <pc:spChg chg="add del">
          <ac:chgData name="Laura Schönherr" userId="434d9697eb7417dd" providerId="LiveId" clId="{B1D263C1-A1E8-4633-ADA6-AE55BCCDF227}" dt="2021-01-11T11:41:21.530" v="2586" actId="26606"/>
          <ac:spMkLst>
            <pc:docMk/>
            <pc:sldMk cId="1674427827" sldId="261"/>
            <ac:spMk id="38" creationId="{9874D11C-36F5-4BBE-A490-019A54E953B0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45" creationId="{3F088236-D655-4F88-B238-E16762358025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46" creationId="{3DAC0C92-199E-475C-9390-119A9B027276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47" creationId="{C4CFB339-0ED8-4FE2-9EF1-6D1375B8499B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48" creationId="{31896C80-2069-4431-9C19-83B913734490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49" creationId="{BF120A21-0841-4823-B0C4-28AEBCEF9B78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50" creationId="{DBB05BAE-BBD3-4289-899F-A6851503C6B0}"/>
          </ac:spMkLst>
        </pc:spChg>
        <pc:spChg chg="add del">
          <ac:chgData name="Laura Schönherr" userId="434d9697eb7417dd" providerId="LiveId" clId="{B1D263C1-A1E8-4633-ADA6-AE55BCCDF227}" dt="2021-01-11T11:41:31.330" v="2590" actId="26606"/>
          <ac:spMkLst>
            <pc:docMk/>
            <pc:sldMk cId="1674427827" sldId="261"/>
            <ac:spMk id="51" creationId="{9874D11C-36F5-4BBE-A490-019A54E953B0}"/>
          </ac:spMkLst>
        </pc:spChg>
        <pc:spChg chg="add">
          <ac:chgData name="Laura Schönherr" userId="434d9697eb7417dd" providerId="LiveId" clId="{B1D263C1-A1E8-4633-ADA6-AE55BCCDF227}" dt="2021-01-11T11:41:37.279" v="2593" actId="26606"/>
          <ac:spMkLst>
            <pc:docMk/>
            <pc:sldMk cId="1674427827" sldId="261"/>
            <ac:spMk id="56" creationId="{3BCB5F6A-9EB0-40B0-9D13-3023E9A20508}"/>
          </ac:spMkLst>
        </pc:spChg>
        <pc:grpChg chg="add del">
          <ac:chgData name="Laura Schönherr" userId="434d9697eb7417dd" providerId="LiveId" clId="{B1D263C1-A1E8-4633-ADA6-AE55BCCDF227}" dt="2021-01-11T11:41:21.530" v="2586" actId="26606"/>
          <ac:grpSpMkLst>
            <pc:docMk/>
            <pc:sldMk cId="1674427827" sldId="261"/>
            <ac:grpSpMk id="10" creationId="{10BE40E3-5550-4CDD-B4FD-387C33EBF157}"/>
          </ac:grpSpMkLst>
        </pc:grpChg>
        <pc:grpChg chg="add del">
          <ac:chgData name="Laura Schönherr" userId="434d9697eb7417dd" providerId="LiveId" clId="{B1D263C1-A1E8-4633-ADA6-AE55BCCDF227}" dt="2021-01-11T11:41:26.436" v="2588" actId="26606"/>
          <ac:grpSpMkLst>
            <pc:docMk/>
            <pc:sldMk cId="1674427827" sldId="261"/>
            <ac:grpSpMk id="40" creationId="{10BE40E3-5550-4CDD-B4FD-387C33EBF157}"/>
          </ac:grpSpMkLst>
        </pc:grpChg>
        <pc:grpChg chg="add del">
          <ac:chgData name="Laura Schönherr" userId="434d9697eb7417dd" providerId="LiveId" clId="{B1D263C1-A1E8-4633-ADA6-AE55BCCDF227}" dt="2021-01-11T11:41:31.330" v="2590" actId="26606"/>
          <ac:grpSpMkLst>
            <pc:docMk/>
            <pc:sldMk cId="1674427827" sldId="261"/>
            <ac:grpSpMk id="42" creationId="{10BE40E3-5550-4CDD-B4FD-387C33EBF157}"/>
          </ac:grpSpMkLst>
        </pc:grpChg>
        <pc:grpChg chg="add del">
          <ac:chgData name="Laura Schönherr" userId="434d9697eb7417dd" providerId="LiveId" clId="{B1D263C1-A1E8-4633-ADA6-AE55BCCDF227}" dt="2021-01-11T11:41:37.261" v="2592" actId="26606"/>
          <ac:grpSpMkLst>
            <pc:docMk/>
            <pc:sldMk cId="1674427827" sldId="261"/>
            <ac:grpSpMk id="53" creationId="{10BE40E3-5550-4CDD-B4FD-387C33EBF157}"/>
          </ac:grpSpMkLst>
        </pc:grpChg>
        <pc:grpChg chg="add">
          <ac:chgData name="Laura Schönherr" userId="434d9697eb7417dd" providerId="LiveId" clId="{B1D263C1-A1E8-4633-ADA6-AE55BCCDF227}" dt="2021-01-11T11:41:37.279" v="2593" actId="26606"/>
          <ac:grpSpMkLst>
            <pc:docMk/>
            <pc:sldMk cId="1674427827" sldId="261"/>
            <ac:grpSpMk id="55" creationId="{10BE40E3-5550-4CDD-B4FD-387C33EBF157}"/>
          </ac:grpSpMkLst>
        </pc:grpChg>
        <pc:picChg chg="add mod ord">
          <ac:chgData name="Laura Schönherr" userId="434d9697eb7417dd" providerId="LiveId" clId="{B1D263C1-A1E8-4633-ADA6-AE55BCCDF227}" dt="2021-01-11T11:41:37.279" v="2593" actId="26606"/>
          <ac:picMkLst>
            <pc:docMk/>
            <pc:sldMk cId="1674427827" sldId="261"/>
            <ac:picMk id="5" creationId="{86C3F50C-D372-44A7-AB22-FFE77D8707C0}"/>
          </ac:picMkLst>
        </pc:picChg>
        <pc:cxnChg chg="add del">
          <ac:chgData name="Laura Schönherr" userId="434d9697eb7417dd" providerId="LiveId" clId="{B1D263C1-A1E8-4633-ADA6-AE55BCCDF227}" dt="2021-01-11T11:41:21.530" v="2586" actId="26606"/>
          <ac:cxnSpMkLst>
            <pc:docMk/>
            <pc:sldMk cId="1674427827" sldId="261"/>
            <ac:cxnSpMk id="22" creationId="{64FA5DFF-7FE6-4855-84E6-DFA78EE978BD}"/>
          </ac:cxnSpMkLst>
        </pc:cxnChg>
        <pc:cxnChg chg="add del">
          <ac:chgData name="Laura Schönherr" userId="434d9697eb7417dd" providerId="LiveId" clId="{B1D263C1-A1E8-4633-ADA6-AE55BCCDF227}" dt="2021-01-11T11:41:21.530" v="2586" actId="26606"/>
          <ac:cxnSpMkLst>
            <pc:docMk/>
            <pc:sldMk cId="1674427827" sldId="261"/>
            <ac:cxnSpMk id="24" creationId="{2AFD8CBA-54A3-4363-991B-B9C631BBFA74}"/>
          </ac:cxnSpMkLst>
        </pc:cxnChg>
        <pc:cxnChg chg="add del">
          <ac:chgData name="Laura Schönherr" userId="434d9697eb7417dd" providerId="LiveId" clId="{B1D263C1-A1E8-4633-ADA6-AE55BCCDF227}" dt="2021-01-11T11:41:31.330" v="2590" actId="26606"/>
          <ac:cxnSpMkLst>
            <pc:docMk/>
            <pc:sldMk cId="1674427827" sldId="261"/>
            <ac:cxnSpMk id="43" creationId="{64FA5DFF-7FE6-4855-84E6-DFA78EE978BD}"/>
          </ac:cxnSpMkLst>
        </pc:cxnChg>
        <pc:cxnChg chg="add del">
          <ac:chgData name="Laura Schönherr" userId="434d9697eb7417dd" providerId="LiveId" clId="{B1D263C1-A1E8-4633-ADA6-AE55BCCDF227}" dt="2021-01-11T11:41:31.330" v="2590" actId="26606"/>
          <ac:cxnSpMkLst>
            <pc:docMk/>
            <pc:sldMk cId="1674427827" sldId="261"/>
            <ac:cxnSpMk id="44" creationId="{2AFD8CBA-54A3-4363-991B-B9C631BBFA74}"/>
          </ac:cxnSpMkLst>
        </pc:cxnChg>
      </pc:sldChg>
      <pc:sldChg chg="addSp modSp mod setBg">
        <pc:chgData name="Laura Schönherr" userId="434d9697eb7417dd" providerId="LiveId" clId="{B1D263C1-A1E8-4633-ADA6-AE55BCCDF227}" dt="2021-01-11T12:25:47.237" v="4150" actId="1076"/>
        <pc:sldMkLst>
          <pc:docMk/>
          <pc:sldMk cId="2718547623" sldId="262"/>
        </pc:sldMkLst>
        <pc:spChg chg="mod">
          <ac:chgData name="Laura Schönherr" userId="434d9697eb7417dd" providerId="LiveId" clId="{B1D263C1-A1E8-4633-ADA6-AE55BCCDF227}" dt="2021-01-11T11:57:37.868" v="3223" actId="20577"/>
          <ac:spMkLst>
            <pc:docMk/>
            <pc:sldMk cId="2718547623" sldId="262"/>
            <ac:spMk id="2" creationId="{1DF451EC-7FCA-48C0-A4B3-6DE24A76A5FB}"/>
          </ac:spMkLst>
        </pc:spChg>
        <pc:spChg chg="add mod">
          <ac:chgData name="Laura Schönherr" userId="434d9697eb7417dd" providerId="LiveId" clId="{B1D263C1-A1E8-4633-ADA6-AE55BCCDF227}" dt="2021-01-11T12:25:39.207" v="4149" actId="1076"/>
          <ac:spMkLst>
            <pc:docMk/>
            <pc:sldMk cId="2718547623" sldId="262"/>
            <ac:spMk id="7" creationId="{886FE7EC-DFA6-43B7-9D38-A7435099F60D}"/>
          </ac:spMkLst>
        </pc:spChg>
        <pc:spChg chg="add mod">
          <ac:chgData name="Laura Schönherr" userId="434d9697eb7417dd" providerId="LiveId" clId="{B1D263C1-A1E8-4633-ADA6-AE55BCCDF227}" dt="2021-01-11T12:25:47.237" v="4150" actId="1076"/>
          <ac:spMkLst>
            <pc:docMk/>
            <pc:sldMk cId="2718547623" sldId="262"/>
            <ac:spMk id="8" creationId="{02BAA712-0F6F-407A-9677-1733695681FE}"/>
          </ac:spMkLst>
        </pc:spChg>
        <pc:picChg chg="add mod modCrop">
          <ac:chgData name="Laura Schönherr" userId="434d9697eb7417dd" providerId="LiveId" clId="{B1D263C1-A1E8-4633-ADA6-AE55BCCDF227}" dt="2021-01-11T12:24:16.057" v="4090" actId="1076"/>
          <ac:picMkLst>
            <pc:docMk/>
            <pc:sldMk cId="2718547623" sldId="262"/>
            <ac:picMk id="4" creationId="{77089B4F-0119-4F1F-B4E0-3D33B53CE974}"/>
          </ac:picMkLst>
        </pc:picChg>
        <pc:picChg chg="add mod modCrop">
          <ac:chgData name="Laura Schönherr" userId="434d9697eb7417dd" providerId="LiveId" clId="{B1D263C1-A1E8-4633-ADA6-AE55BCCDF227}" dt="2021-01-11T12:24:12.735" v="4089" actId="1076"/>
          <ac:picMkLst>
            <pc:docMk/>
            <pc:sldMk cId="2718547623" sldId="262"/>
            <ac:picMk id="6" creationId="{19E0DBC0-FD18-4848-A331-221DF6AFAFBF}"/>
          </ac:picMkLst>
        </pc:picChg>
      </pc:sldChg>
      <pc:sldChg chg="addSp modSp mod setBg">
        <pc:chgData name="Laura Schönherr" userId="434d9697eb7417dd" providerId="LiveId" clId="{B1D263C1-A1E8-4633-ADA6-AE55BCCDF227}" dt="2021-01-11T12:28:03.288" v="4230" actId="1076"/>
        <pc:sldMkLst>
          <pc:docMk/>
          <pc:sldMk cId="2524144775" sldId="263"/>
        </pc:sldMkLst>
        <pc:spChg chg="mod">
          <ac:chgData name="Laura Schönherr" userId="434d9697eb7417dd" providerId="LiveId" clId="{B1D263C1-A1E8-4633-ADA6-AE55BCCDF227}" dt="2021-01-11T12:26:03.759" v="4172" actId="20577"/>
          <ac:spMkLst>
            <pc:docMk/>
            <pc:sldMk cId="2524144775" sldId="263"/>
            <ac:spMk id="2" creationId="{7E0BDD44-827A-4E9B-920A-B109CA923E9E}"/>
          </ac:spMkLst>
        </pc:spChg>
        <pc:spChg chg="add mod">
          <ac:chgData name="Laura Schönherr" userId="434d9697eb7417dd" providerId="LiveId" clId="{B1D263C1-A1E8-4633-ADA6-AE55BCCDF227}" dt="2021-01-11T12:27:45.130" v="4201" actId="1076"/>
          <ac:spMkLst>
            <pc:docMk/>
            <pc:sldMk cId="2524144775" sldId="263"/>
            <ac:spMk id="7" creationId="{E2E1C697-2D50-407B-B11F-626D97103EF7}"/>
          </ac:spMkLst>
        </pc:spChg>
        <pc:spChg chg="add mod">
          <ac:chgData name="Laura Schönherr" userId="434d9697eb7417dd" providerId="LiveId" clId="{B1D263C1-A1E8-4633-ADA6-AE55BCCDF227}" dt="2021-01-11T12:28:03.288" v="4230" actId="1076"/>
          <ac:spMkLst>
            <pc:docMk/>
            <pc:sldMk cId="2524144775" sldId="263"/>
            <ac:spMk id="8" creationId="{EDD08793-63C7-477E-90A1-492AA6A70461}"/>
          </ac:spMkLst>
        </pc:spChg>
        <pc:picChg chg="add mod modCrop">
          <ac:chgData name="Laura Schönherr" userId="434d9697eb7417dd" providerId="LiveId" clId="{B1D263C1-A1E8-4633-ADA6-AE55BCCDF227}" dt="2021-01-11T12:27:07.576" v="4184" actId="1076"/>
          <ac:picMkLst>
            <pc:docMk/>
            <pc:sldMk cId="2524144775" sldId="263"/>
            <ac:picMk id="4" creationId="{5592FBA4-92CC-49C4-95B6-09A2809CC679}"/>
          </ac:picMkLst>
        </pc:picChg>
        <pc:picChg chg="add mod modCrop">
          <ac:chgData name="Laura Schönherr" userId="434d9697eb7417dd" providerId="LiveId" clId="{B1D263C1-A1E8-4633-ADA6-AE55BCCDF227}" dt="2021-01-11T12:27:04.609" v="4183" actId="1076"/>
          <ac:picMkLst>
            <pc:docMk/>
            <pc:sldMk cId="2524144775" sldId="263"/>
            <ac:picMk id="6" creationId="{1E3920DB-AC05-4C46-81B1-A3A7DAA67AC1}"/>
          </ac:picMkLst>
        </pc:picChg>
      </pc:sldChg>
      <pc:sldChg chg="addSp modSp mod">
        <pc:chgData name="Laura Schönherr" userId="434d9697eb7417dd" providerId="LiveId" clId="{B1D263C1-A1E8-4633-ADA6-AE55BCCDF227}" dt="2021-01-11T12:21:52.826" v="4077" actId="20577"/>
        <pc:sldMkLst>
          <pc:docMk/>
          <pc:sldMk cId="288056030" sldId="264"/>
        </pc:sldMkLst>
        <pc:spChg chg="mod">
          <ac:chgData name="Laura Schönherr" userId="434d9697eb7417dd" providerId="LiveId" clId="{B1D263C1-A1E8-4633-ADA6-AE55BCCDF227}" dt="2021-01-07T16:43:24.818" v="6" actId="20577"/>
          <ac:spMkLst>
            <pc:docMk/>
            <pc:sldMk cId="288056030" sldId="264"/>
            <ac:spMk id="2" creationId="{EE5CE061-D938-400B-A5F1-E29789047FC6}"/>
          </ac:spMkLst>
        </pc:spChg>
        <pc:spChg chg="add mod">
          <ac:chgData name="Laura Schönherr" userId="434d9697eb7417dd" providerId="LiveId" clId="{B1D263C1-A1E8-4633-ADA6-AE55BCCDF227}" dt="2021-01-11T12:21:52.826" v="4077" actId="20577"/>
          <ac:spMkLst>
            <pc:docMk/>
            <pc:sldMk cId="288056030" sldId="264"/>
            <ac:spMk id="3" creationId="{F190511C-1C5D-4ABF-866F-C3AD5B53D0DB}"/>
          </ac:spMkLst>
        </pc:spChg>
      </pc:sldChg>
      <pc:sldChg chg="addSp modSp mod ord setBg">
        <pc:chgData name="Laura Schönherr" userId="434d9697eb7417dd" providerId="LiveId" clId="{B1D263C1-A1E8-4633-ADA6-AE55BCCDF227}" dt="2021-01-11T09:38:06.122" v="394" actId="20577"/>
        <pc:sldMkLst>
          <pc:docMk/>
          <pc:sldMk cId="3511321920" sldId="266"/>
        </pc:sldMkLst>
        <pc:spChg chg="mod">
          <ac:chgData name="Laura Schönherr" userId="434d9697eb7417dd" providerId="LiveId" clId="{B1D263C1-A1E8-4633-ADA6-AE55BCCDF227}" dt="2021-01-11T09:38:06.122" v="394" actId="20577"/>
          <ac:spMkLst>
            <pc:docMk/>
            <pc:sldMk cId="3511321920" sldId="266"/>
            <ac:spMk id="2" creationId="{2E0654D9-8878-49A9-9865-53A69D325252}"/>
          </ac:spMkLst>
        </pc:spChg>
        <pc:spChg chg="add mod">
          <ac:chgData name="Laura Schönherr" userId="434d9697eb7417dd" providerId="LiveId" clId="{B1D263C1-A1E8-4633-ADA6-AE55BCCDF227}" dt="2021-01-11T09:37:02.468" v="342" actId="26606"/>
          <ac:spMkLst>
            <pc:docMk/>
            <pc:sldMk cId="3511321920" sldId="266"/>
            <ac:spMk id="3" creationId="{3949CE22-7169-4117-B079-BE86E0782E74}"/>
          </ac:spMkLst>
        </pc:spChg>
        <pc:spChg chg="add">
          <ac:chgData name="Laura Schönherr" userId="434d9697eb7417dd" providerId="LiveId" clId="{B1D263C1-A1E8-4633-ADA6-AE55BCCDF227}" dt="2021-01-11T09:37:02.468" v="342" actId="26606"/>
          <ac:spMkLst>
            <pc:docMk/>
            <pc:sldMk cId="3511321920" sldId="266"/>
            <ac:spMk id="22" creationId="{3BCB5F6A-9EB0-40B0-9D13-3023E9A20508}"/>
          </ac:spMkLst>
        </pc:spChg>
        <pc:grpChg chg="add">
          <ac:chgData name="Laura Schönherr" userId="434d9697eb7417dd" providerId="LiveId" clId="{B1D263C1-A1E8-4633-ADA6-AE55BCCDF227}" dt="2021-01-11T09:37:02.468" v="342" actId="26606"/>
          <ac:grpSpMkLst>
            <pc:docMk/>
            <pc:sldMk cId="3511321920" sldId="266"/>
            <ac:grpSpMk id="10" creationId="{10BE40E3-5550-4CDD-B4FD-387C33EBF157}"/>
          </ac:grpSpMkLst>
        </pc:grpChg>
        <pc:picChg chg="add mod">
          <ac:chgData name="Laura Schönherr" userId="434d9697eb7417dd" providerId="LiveId" clId="{B1D263C1-A1E8-4633-ADA6-AE55BCCDF227}" dt="2021-01-11T09:37:02.468" v="342" actId="26606"/>
          <ac:picMkLst>
            <pc:docMk/>
            <pc:sldMk cId="3511321920" sldId="266"/>
            <ac:picMk id="5" creationId="{F0ADD5E5-4C9C-44A1-8EDF-B6891EBD3D30}"/>
          </ac:picMkLst>
        </pc:picChg>
      </pc:sldChg>
      <pc:sldChg chg="addSp delSp modSp mod ord setBg">
        <pc:chgData name="Laura Schönherr" userId="434d9697eb7417dd" providerId="LiveId" clId="{B1D263C1-A1E8-4633-ADA6-AE55BCCDF227}" dt="2021-01-11T11:35:43.088" v="2398"/>
        <pc:sldMkLst>
          <pc:docMk/>
          <pc:sldMk cId="3895280945" sldId="267"/>
        </pc:sldMkLst>
        <pc:spChg chg="mod">
          <ac:chgData name="Laura Schönherr" userId="434d9697eb7417dd" providerId="LiveId" clId="{B1D263C1-A1E8-4633-ADA6-AE55BCCDF227}" dt="2021-01-11T11:35:35.853" v="2396" actId="20577"/>
          <ac:spMkLst>
            <pc:docMk/>
            <pc:sldMk cId="3895280945" sldId="267"/>
            <ac:spMk id="2" creationId="{4364E4E3-F19C-4BCA-B8F3-D51DCAD933F3}"/>
          </ac:spMkLst>
        </pc:spChg>
        <pc:spChg chg="mod">
          <ac:chgData name="Laura Schönherr" userId="434d9697eb7417dd" providerId="LiveId" clId="{B1D263C1-A1E8-4633-ADA6-AE55BCCDF227}" dt="2021-01-11T11:35:31.305" v="2389" actId="20577"/>
          <ac:spMkLst>
            <pc:docMk/>
            <pc:sldMk cId="3895280945" sldId="267"/>
            <ac:spMk id="3" creationId="{1AE8871D-9EAF-46B8-ADF0-63C993890974}"/>
          </ac:spMkLst>
        </pc:spChg>
        <pc:spChg chg="add">
          <ac:chgData name="Laura Schönherr" userId="434d9697eb7417dd" providerId="LiveId" clId="{B1D263C1-A1E8-4633-ADA6-AE55BCCDF227}" dt="2021-01-11T09:44:19.100" v="783" actId="26606"/>
          <ac:spMkLst>
            <pc:docMk/>
            <pc:sldMk cId="3895280945" sldId="267"/>
            <ac:spMk id="8" creationId="{9F4444CE-BC8D-4D61-B303-4C05614E62AB}"/>
          </ac:spMkLst>
        </pc:spChg>
        <pc:spChg chg="add">
          <ac:chgData name="Laura Schönherr" userId="434d9697eb7417dd" providerId="LiveId" clId="{B1D263C1-A1E8-4633-ADA6-AE55BCCDF227}" dt="2021-01-11T09:44:19.100" v="783" actId="26606"/>
          <ac:spMkLst>
            <pc:docMk/>
            <pc:sldMk cId="3895280945" sldId="267"/>
            <ac:spMk id="9" creationId="{62423CA5-E2E1-4789-B759-9906C1C94063}"/>
          </ac:spMkLst>
        </pc:spChg>
        <pc:spChg chg="add">
          <ac:chgData name="Laura Schönherr" userId="434d9697eb7417dd" providerId="LiveId" clId="{B1D263C1-A1E8-4633-ADA6-AE55BCCDF227}" dt="2021-01-11T09:44:19.100" v="783" actId="26606"/>
          <ac:spMkLst>
            <pc:docMk/>
            <pc:sldMk cId="3895280945" sldId="267"/>
            <ac:spMk id="21" creationId="{73772B81-181F-48B7-8826-4D9686D15DF5}"/>
          </ac:spMkLst>
        </pc:spChg>
        <pc:spChg chg="add del">
          <ac:chgData name="Laura Schönherr" userId="434d9697eb7417dd" providerId="LiveId" clId="{B1D263C1-A1E8-4633-ADA6-AE55BCCDF227}" dt="2021-01-07T16:45:42.923" v="38" actId="26606"/>
          <ac:spMkLst>
            <pc:docMk/>
            <pc:sldMk cId="3895280945" sldId="267"/>
            <ac:spMk id="22" creationId="{9F4444CE-BC8D-4D61-B303-4C05614E62AB}"/>
          </ac:spMkLst>
        </pc:spChg>
        <pc:spChg chg="add">
          <ac:chgData name="Laura Schönherr" userId="434d9697eb7417dd" providerId="LiveId" clId="{B1D263C1-A1E8-4633-ADA6-AE55BCCDF227}" dt="2021-01-11T09:44:19.100" v="783" actId="26606"/>
          <ac:spMkLst>
            <pc:docMk/>
            <pc:sldMk cId="3895280945" sldId="267"/>
            <ac:spMk id="23" creationId="{B2205F6E-03C6-4E92-877C-E2482F6599AA}"/>
          </ac:spMkLst>
        </pc:spChg>
        <pc:spChg chg="add del">
          <ac:chgData name="Laura Schönherr" userId="434d9697eb7417dd" providerId="LiveId" clId="{B1D263C1-A1E8-4633-ADA6-AE55BCCDF227}" dt="2021-01-07T16:45:42.923" v="38" actId="26606"/>
          <ac:spMkLst>
            <pc:docMk/>
            <pc:sldMk cId="3895280945" sldId="267"/>
            <ac:spMk id="24" creationId="{62423CA5-E2E1-4789-B759-9906C1C94063}"/>
          </ac:spMkLst>
        </pc:spChg>
        <pc:spChg chg="add del">
          <ac:chgData name="Laura Schönherr" userId="434d9697eb7417dd" providerId="LiveId" clId="{B1D263C1-A1E8-4633-ADA6-AE55BCCDF227}" dt="2021-01-07T16:45:42.923" v="38" actId="26606"/>
          <ac:spMkLst>
            <pc:docMk/>
            <pc:sldMk cId="3895280945" sldId="267"/>
            <ac:spMk id="26" creationId="{73772B81-181F-48B7-8826-4D9686D15DF5}"/>
          </ac:spMkLst>
        </pc:spChg>
        <pc:spChg chg="add del">
          <ac:chgData name="Laura Schönherr" userId="434d9697eb7417dd" providerId="LiveId" clId="{B1D263C1-A1E8-4633-ADA6-AE55BCCDF227}" dt="2021-01-07T16:45:42.923" v="38" actId="26606"/>
          <ac:spMkLst>
            <pc:docMk/>
            <pc:sldMk cId="3895280945" sldId="267"/>
            <ac:spMk id="28" creationId="{B2205F6E-03C6-4E92-877C-E2482F6599AA}"/>
          </ac:spMkLst>
        </pc:spChg>
        <pc:grpChg chg="add">
          <ac:chgData name="Laura Schönherr" userId="434d9697eb7417dd" providerId="LiveId" clId="{B1D263C1-A1E8-4633-ADA6-AE55BCCDF227}" dt="2021-01-11T09:44:19.100" v="783" actId="26606"/>
          <ac:grpSpMkLst>
            <pc:docMk/>
            <pc:sldMk cId="3895280945" sldId="267"/>
            <ac:grpSpMk id="7" creationId="{1F2B4773-3207-44CC-B7AC-892B70498211}"/>
          </ac:grpSpMkLst>
        </pc:grpChg>
        <pc:grpChg chg="add del">
          <ac:chgData name="Laura Schönherr" userId="434d9697eb7417dd" providerId="LiveId" clId="{B1D263C1-A1E8-4633-ADA6-AE55BCCDF227}" dt="2021-01-07T16:45:42.923" v="38" actId="26606"/>
          <ac:grpSpMkLst>
            <pc:docMk/>
            <pc:sldMk cId="3895280945" sldId="267"/>
            <ac:grpSpMk id="10" creationId="{1F2B4773-3207-44CC-B7AC-892B70498211}"/>
          </ac:grpSpMkLst>
        </pc:grpChg>
        <pc:picChg chg="add mod modCrop">
          <ac:chgData name="Laura Schönherr" userId="434d9697eb7417dd" providerId="LiveId" clId="{B1D263C1-A1E8-4633-ADA6-AE55BCCDF227}" dt="2021-01-11T09:44:19.100" v="783" actId="26606"/>
          <ac:picMkLst>
            <pc:docMk/>
            <pc:sldMk cId="3895280945" sldId="267"/>
            <ac:picMk id="5" creationId="{60BE06E8-08E0-408D-80AA-29D66410297F}"/>
          </ac:picMkLst>
        </pc:picChg>
      </pc:sldChg>
      <pc:sldChg chg="addSp delSp modSp new mod setBg">
        <pc:chgData name="Laura Schönherr" userId="434d9697eb7417dd" providerId="LiveId" clId="{B1D263C1-A1E8-4633-ADA6-AE55BCCDF227}" dt="2021-01-11T11:11:41.364" v="2293" actId="20577"/>
        <pc:sldMkLst>
          <pc:docMk/>
          <pc:sldMk cId="2179105707" sldId="269"/>
        </pc:sldMkLst>
        <pc:spChg chg="mod">
          <ac:chgData name="Laura Schönherr" userId="434d9697eb7417dd" providerId="LiveId" clId="{B1D263C1-A1E8-4633-ADA6-AE55BCCDF227}" dt="2021-01-11T11:11:41.364" v="2293" actId="20577"/>
          <ac:spMkLst>
            <pc:docMk/>
            <pc:sldMk cId="2179105707" sldId="269"/>
            <ac:spMk id="2" creationId="{B4C5DD69-0534-42E5-A345-D04134C45E0C}"/>
          </ac:spMkLst>
        </pc:spChg>
        <pc:spChg chg="mod ord">
          <ac:chgData name="Laura Schönherr" userId="434d9697eb7417dd" providerId="LiveId" clId="{B1D263C1-A1E8-4633-ADA6-AE55BCCDF227}" dt="2021-01-11T11:01:58.106" v="2185" actId="26606"/>
          <ac:spMkLst>
            <pc:docMk/>
            <pc:sldMk cId="2179105707" sldId="269"/>
            <ac:spMk id="3" creationId="{217DAC0A-E31A-4567-902D-83EAFEBAA9CE}"/>
          </ac:spMkLst>
        </pc:spChg>
        <pc:spChg chg="add del">
          <ac:chgData name="Laura Schönherr" userId="434d9697eb7417dd" providerId="LiveId" clId="{B1D263C1-A1E8-4633-ADA6-AE55BCCDF227}" dt="2021-01-11T11:01:58.093" v="2184" actId="26606"/>
          <ac:spMkLst>
            <pc:docMk/>
            <pc:sldMk cId="2179105707" sldId="269"/>
            <ac:spMk id="71" creationId="{EB6743CF-E74B-4A3C-A785-599069DB89DF}"/>
          </ac:spMkLst>
        </pc:spChg>
        <pc:picChg chg="add mod">
          <ac:chgData name="Laura Schönherr" userId="434d9697eb7417dd" providerId="LiveId" clId="{B1D263C1-A1E8-4633-ADA6-AE55BCCDF227}" dt="2021-01-11T11:01:58.106" v="2185" actId="26606"/>
          <ac:picMkLst>
            <pc:docMk/>
            <pc:sldMk cId="2179105707" sldId="269"/>
            <ac:picMk id="2050" creationId="{CE29F13F-E0C5-4F0A-B9ED-DBD31C0191F9}"/>
          </ac:picMkLst>
        </pc:picChg>
      </pc:sldChg>
      <pc:sldChg chg="modSp new mod">
        <pc:chgData name="Laura Schönherr" userId="434d9697eb7417dd" providerId="LiveId" clId="{B1D263C1-A1E8-4633-ADA6-AE55BCCDF227}" dt="2021-01-11T12:13:30.429" v="3684" actId="20577"/>
        <pc:sldMkLst>
          <pc:docMk/>
          <pc:sldMk cId="1400036272" sldId="270"/>
        </pc:sldMkLst>
        <pc:spChg chg="mod">
          <ac:chgData name="Laura Schönherr" userId="434d9697eb7417dd" providerId="LiveId" clId="{B1D263C1-A1E8-4633-ADA6-AE55BCCDF227}" dt="2021-01-11T12:13:30.429" v="3684" actId="20577"/>
          <ac:spMkLst>
            <pc:docMk/>
            <pc:sldMk cId="1400036272" sldId="270"/>
            <ac:spMk id="2" creationId="{DBAAB43F-A7D9-4748-9F18-F3AA8CF60668}"/>
          </ac:spMkLst>
        </pc:spChg>
        <pc:spChg chg="mod">
          <ac:chgData name="Laura Schönherr" userId="434d9697eb7417dd" providerId="LiveId" clId="{B1D263C1-A1E8-4633-ADA6-AE55BCCDF227}" dt="2021-01-11T10:11:39.694" v="1440" actId="20577"/>
          <ac:spMkLst>
            <pc:docMk/>
            <pc:sldMk cId="1400036272" sldId="270"/>
            <ac:spMk id="3" creationId="{E63E929E-7694-4385-B535-DD057E0B32FD}"/>
          </ac:spMkLst>
        </pc:spChg>
      </pc:sldChg>
      <pc:sldChg chg="addSp delSp modSp new mod setBg">
        <pc:chgData name="Laura Schönherr" userId="434d9697eb7417dd" providerId="LiveId" clId="{B1D263C1-A1E8-4633-ADA6-AE55BCCDF227}" dt="2021-01-11T12:08:22.394" v="3448" actId="26606"/>
        <pc:sldMkLst>
          <pc:docMk/>
          <pc:sldMk cId="3124929693" sldId="271"/>
        </pc:sldMkLst>
        <pc:spChg chg="mod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2" creationId="{5D73C0E9-2C69-47BD-9436-186AE3B8EEC1}"/>
          </ac:spMkLst>
        </pc:spChg>
        <pc:spChg chg="mod ord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3" creationId="{55AF1943-6CC1-4C28-8B15-767F1FD959BF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10" creationId="{A65AC7D1-EAA9-48F5-B509-60A7F50BF703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12" creationId="{D6320AF9-619A-4175-865B-5663E1AEF4C5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18" creationId="{7E018740-5C2B-4A41-AC1A-7E68D1EC1954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20" creationId="{166F75A4-C475-4941-8EE2-B80A06A2C1BB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22" creationId="{A032553A-72E8-4B0D-8405-FF9771C9AF05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24" creationId="{765800AC-C3B9-498E-87BC-29FAE4C76B21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26" creationId="{1F9D6ACB-2FF4-49F9-978A-E0D5327FC635}"/>
          </ac:spMkLst>
        </pc:spChg>
        <pc:spChg chg="add del">
          <ac:chgData name="Laura Schönherr" userId="434d9697eb7417dd" providerId="LiveId" clId="{B1D263C1-A1E8-4633-ADA6-AE55BCCDF227}" dt="2021-01-11T12:08:22.394" v="3448" actId="26606"/>
          <ac:spMkLst>
            <pc:docMk/>
            <pc:sldMk cId="3124929693" sldId="271"/>
            <ac:spMk id="28" creationId="{A5EC319D-0FEA-4B95-A3EA-01E35672C95B}"/>
          </ac:spMkLst>
        </pc:spChg>
        <pc:picChg chg="add mod">
          <ac:chgData name="Laura Schönherr" userId="434d9697eb7417dd" providerId="LiveId" clId="{B1D263C1-A1E8-4633-ADA6-AE55BCCDF227}" dt="2021-01-11T12:08:22.394" v="3448" actId="26606"/>
          <ac:picMkLst>
            <pc:docMk/>
            <pc:sldMk cId="3124929693" sldId="271"/>
            <ac:picMk id="5" creationId="{69CDAA5A-F130-4369-BC14-F94B0526E397}"/>
          </ac:picMkLst>
        </pc:picChg>
        <pc:cxnChg chg="add del">
          <ac:chgData name="Laura Schönherr" userId="434d9697eb7417dd" providerId="LiveId" clId="{B1D263C1-A1E8-4633-ADA6-AE55BCCDF227}" dt="2021-01-11T12:08:22.394" v="3448" actId="26606"/>
          <ac:cxnSpMkLst>
            <pc:docMk/>
            <pc:sldMk cId="3124929693" sldId="271"/>
            <ac:cxnSpMk id="14" creationId="{063B6EC6-D752-4EE7-908B-F8F19E8C7FEA}"/>
          </ac:cxnSpMkLst>
        </pc:cxnChg>
        <pc:cxnChg chg="add del">
          <ac:chgData name="Laura Schönherr" userId="434d9697eb7417dd" providerId="LiveId" clId="{B1D263C1-A1E8-4633-ADA6-AE55BCCDF227}" dt="2021-01-11T12:08:22.394" v="3448" actId="26606"/>
          <ac:cxnSpMkLst>
            <pc:docMk/>
            <pc:sldMk cId="3124929693" sldId="271"/>
            <ac:cxnSpMk id="16" creationId="{EFECD4E8-AD3E-4228-82A2-9461958EA94D}"/>
          </ac:cxnSpMkLst>
        </pc:cxnChg>
      </pc:sldChg>
      <pc:sldChg chg="addSp delSp modSp new mod setBg">
        <pc:chgData name="Laura Schönherr" userId="434d9697eb7417dd" providerId="LiveId" clId="{B1D263C1-A1E8-4633-ADA6-AE55BCCDF227}" dt="2021-01-11T11:35:06.381" v="2362" actId="26606"/>
        <pc:sldMkLst>
          <pc:docMk/>
          <pc:sldMk cId="3607735932" sldId="272"/>
        </pc:sldMkLst>
        <pc:spChg chg="mod">
          <ac:chgData name="Laura Schönherr" userId="434d9697eb7417dd" providerId="LiveId" clId="{B1D263C1-A1E8-4633-ADA6-AE55BCCDF227}" dt="2021-01-11T11:35:06.381" v="2362" actId="26606"/>
          <ac:spMkLst>
            <pc:docMk/>
            <pc:sldMk cId="3607735932" sldId="272"/>
            <ac:spMk id="2" creationId="{3A536B7E-B7B6-43C0-9409-F720274F1036}"/>
          </ac:spMkLst>
        </pc:spChg>
        <pc:spChg chg="del">
          <ac:chgData name="Laura Schönherr" userId="434d9697eb7417dd" providerId="LiveId" clId="{B1D263C1-A1E8-4633-ADA6-AE55BCCDF227}" dt="2021-01-11T10:53:09.142" v="1770"/>
          <ac:spMkLst>
            <pc:docMk/>
            <pc:sldMk cId="3607735932" sldId="272"/>
            <ac:spMk id="3" creationId="{78701A73-B834-4610-A40A-645101DA629D}"/>
          </ac:spMkLst>
        </pc:spChg>
        <pc:spChg chg="add mod">
          <ac:chgData name="Laura Schönherr" userId="434d9697eb7417dd" providerId="LiveId" clId="{B1D263C1-A1E8-4633-ADA6-AE55BCCDF227}" dt="2021-01-11T11:35:06.381" v="2362" actId="26606"/>
          <ac:spMkLst>
            <pc:docMk/>
            <pc:sldMk cId="3607735932" sldId="272"/>
            <ac:spMk id="4" creationId="{C093B972-0981-432A-9C41-4F47B4123A27}"/>
          </ac:spMkLst>
        </pc:spChg>
        <pc:grpChg chg="add del">
          <ac:chgData name="Laura Schönherr" userId="434d9697eb7417dd" providerId="LiveId" clId="{B1D263C1-A1E8-4633-ADA6-AE55BCCDF227}" dt="2021-01-11T10:53:38.632" v="1778" actId="26606"/>
          <ac:grpSpMkLst>
            <pc:docMk/>
            <pc:sldMk cId="3607735932" sldId="272"/>
            <ac:grpSpMk id="73" creationId="{90A61547-2555-4DE2-A37F-A53E54917441}"/>
          </ac:grpSpMkLst>
        </pc:grpChg>
        <pc:picChg chg="add mod ord">
          <ac:chgData name="Laura Schönherr" userId="434d9697eb7417dd" providerId="LiveId" clId="{B1D263C1-A1E8-4633-ADA6-AE55BCCDF227}" dt="2021-01-11T11:35:06.381" v="2362" actId="26606"/>
          <ac:picMkLst>
            <pc:docMk/>
            <pc:sldMk cId="3607735932" sldId="272"/>
            <ac:picMk id="1026" creationId="{2E3C9342-6A1A-4F7E-A99D-2FB0B9332A74}"/>
          </ac:picMkLst>
        </pc:picChg>
        <pc:picChg chg="add del mod">
          <ac:chgData name="Laura Schönherr" userId="434d9697eb7417dd" providerId="LiveId" clId="{B1D263C1-A1E8-4633-ADA6-AE55BCCDF227}" dt="2021-01-11T10:53:45.127" v="1784"/>
          <ac:picMkLst>
            <pc:docMk/>
            <pc:sldMk cId="3607735932" sldId="272"/>
            <ac:picMk id="1028" creationId="{632E73B8-8D22-4582-A3B2-A17E47C4B74A}"/>
          </ac:picMkLst>
        </pc:picChg>
        <pc:picChg chg="add mod ord">
          <ac:chgData name="Laura Schönherr" userId="434d9697eb7417dd" providerId="LiveId" clId="{B1D263C1-A1E8-4633-ADA6-AE55BCCDF227}" dt="2021-01-11T11:35:06.381" v="2362" actId="26606"/>
          <ac:picMkLst>
            <pc:docMk/>
            <pc:sldMk cId="3607735932" sldId="272"/>
            <ac:picMk id="1030" creationId="{2B27AC1E-EA18-4531-BE37-37F92CCF419B}"/>
          </ac:picMkLst>
        </pc:picChg>
      </pc:sldChg>
      <pc:sldChg chg="addSp modSp new mod setBg">
        <pc:chgData name="Laura Schönherr" userId="434d9697eb7417dd" providerId="LiveId" clId="{B1D263C1-A1E8-4633-ADA6-AE55BCCDF227}" dt="2021-01-11T12:16:46.572" v="3812" actId="26606"/>
        <pc:sldMkLst>
          <pc:docMk/>
          <pc:sldMk cId="374261" sldId="273"/>
        </pc:sldMkLst>
        <pc:spChg chg="mo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2" creationId="{0F1F9745-DF59-486F-A265-E31E372433D5}"/>
          </ac:spMkLst>
        </pc:spChg>
        <pc:spChg chg="mod or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3" creationId="{9F7ED2B9-4724-4E10-AEF6-5FFFB237BC44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10" creationId="{A65AC7D1-EAA9-48F5-B509-60A7F50BF703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12" creationId="{D6320AF9-619A-4175-865B-5663E1AEF4C5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18" creationId="{7E018740-5C2B-4A41-AC1A-7E68D1EC1954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20" creationId="{166F75A4-C475-4941-8EE2-B80A06A2C1BB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22" creationId="{A032553A-72E8-4B0D-8405-FF9771C9AF05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24" creationId="{765800AC-C3B9-498E-87BC-29FAE4C76B21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26" creationId="{1F9D6ACB-2FF4-49F9-978A-E0D5327FC635}"/>
          </ac:spMkLst>
        </pc:spChg>
        <pc:spChg chg="add">
          <ac:chgData name="Laura Schönherr" userId="434d9697eb7417dd" providerId="LiveId" clId="{B1D263C1-A1E8-4633-ADA6-AE55BCCDF227}" dt="2021-01-11T12:16:46.572" v="3812" actId="26606"/>
          <ac:spMkLst>
            <pc:docMk/>
            <pc:sldMk cId="374261" sldId="273"/>
            <ac:spMk id="28" creationId="{A5EC319D-0FEA-4B95-A3EA-01E35672C95B}"/>
          </ac:spMkLst>
        </pc:spChg>
        <pc:picChg chg="add mod">
          <ac:chgData name="Laura Schönherr" userId="434d9697eb7417dd" providerId="LiveId" clId="{B1D263C1-A1E8-4633-ADA6-AE55BCCDF227}" dt="2021-01-11T12:16:46.572" v="3812" actId="26606"/>
          <ac:picMkLst>
            <pc:docMk/>
            <pc:sldMk cId="374261" sldId="273"/>
            <ac:picMk id="5" creationId="{4A9529CD-5DA2-47D9-B156-D1F9121700E3}"/>
          </ac:picMkLst>
        </pc:picChg>
        <pc:cxnChg chg="add">
          <ac:chgData name="Laura Schönherr" userId="434d9697eb7417dd" providerId="LiveId" clId="{B1D263C1-A1E8-4633-ADA6-AE55BCCDF227}" dt="2021-01-11T12:16:46.572" v="3812" actId="26606"/>
          <ac:cxnSpMkLst>
            <pc:docMk/>
            <pc:sldMk cId="374261" sldId="273"/>
            <ac:cxnSpMk id="14" creationId="{063B6EC6-D752-4EE7-908B-F8F19E8C7FEA}"/>
          </ac:cxnSpMkLst>
        </pc:cxnChg>
        <pc:cxnChg chg="add">
          <ac:chgData name="Laura Schönherr" userId="434d9697eb7417dd" providerId="LiveId" clId="{B1D263C1-A1E8-4633-ADA6-AE55BCCDF227}" dt="2021-01-11T12:16:46.572" v="3812" actId="26606"/>
          <ac:cxnSpMkLst>
            <pc:docMk/>
            <pc:sldMk cId="374261" sldId="273"/>
            <ac:cxnSpMk id="16" creationId="{EFECD4E8-AD3E-4228-82A2-9461958EA94D}"/>
          </ac:cxnSpMkLst>
        </pc:cxnChg>
      </pc:sldChg>
      <pc:sldChg chg="addSp modSp new mod setBg">
        <pc:chgData name="Laura Schönherr" userId="434d9697eb7417dd" providerId="LiveId" clId="{B1D263C1-A1E8-4633-ADA6-AE55BCCDF227}" dt="2021-01-11T12:22:04.014" v="4078" actId="26606"/>
        <pc:sldMkLst>
          <pc:docMk/>
          <pc:sldMk cId="1411628393" sldId="274"/>
        </pc:sldMkLst>
        <pc:spChg chg="mo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2" creationId="{B71111CF-8AED-471B-9354-D54B68431E1B}"/>
          </ac:spMkLst>
        </pc:spChg>
        <pc:spChg chg="mod or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3" creationId="{EABBA008-7F3E-457C-BE70-F916DB56FA0D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10" creationId="{A65AC7D1-EAA9-48F5-B509-60A7F50BF703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12" creationId="{D6320AF9-619A-4175-865B-5663E1AEF4C5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18" creationId="{7E018740-5C2B-4A41-AC1A-7E68D1EC1954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20" creationId="{166F75A4-C475-4941-8EE2-B80A06A2C1BB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22" creationId="{A032553A-72E8-4B0D-8405-FF9771C9AF05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24" creationId="{765800AC-C3B9-498E-87BC-29FAE4C76B21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26" creationId="{1F9D6ACB-2FF4-49F9-978A-E0D5327FC635}"/>
          </ac:spMkLst>
        </pc:spChg>
        <pc:spChg chg="add">
          <ac:chgData name="Laura Schönherr" userId="434d9697eb7417dd" providerId="LiveId" clId="{B1D263C1-A1E8-4633-ADA6-AE55BCCDF227}" dt="2021-01-11T12:22:04.014" v="4078" actId="26606"/>
          <ac:spMkLst>
            <pc:docMk/>
            <pc:sldMk cId="1411628393" sldId="274"/>
            <ac:spMk id="28" creationId="{A5EC319D-0FEA-4B95-A3EA-01E35672C95B}"/>
          </ac:spMkLst>
        </pc:spChg>
        <pc:picChg chg="add mod">
          <ac:chgData name="Laura Schönherr" userId="434d9697eb7417dd" providerId="LiveId" clId="{B1D263C1-A1E8-4633-ADA6-AE55BCCDF227}" dt="2021-01-11T12:22:04.014" v="4078" actId="26606"/>
          <ac:picMkLst>
            <pc:docMk/>
            <pc:sldMk cId="1411628393" sldId="274"/>
            <ac:picMk id="5" creationId="{382579DD-982D-4456-99E3-897528607443}"/>
          </ac:picMkLst>
        </pc:picChg>
        <pc:cxnChg chg="add">
          <ac:chgData name="Laura Schönherr" userId="434d9697eb7417dd" providerId="LiveId" clId="{B1D263C1-A1E8-4633-ADA6-AE55BCCDF227}" dt="2021-01-11T12:22:04.014" v="4078" actId="26606"/>
          <ac:cxnSpMkLst>
            <pc:docMk/>
            <pc:sldMk cId="1411628393" sldId="274"/>
            <ac:cxnSpMk id="14" creationId="{063B6EC6-D752-4EE7-908B-F8F19E8C7FEA}"/>
          </ac:cxnSpMkLst>
        </pc:cxnChg>
        <pc:cxnChg chg="add">
          <ac:chgData name="Laura Schönherr" userId="434d9697eb7417dd" providerId="LiveId" clId="{B1D263C1-A1E8-4633-ADA6-AE55BCCDF227}" dt="2021-01-11T12:22:04.014" v="4078" actId="26606"/>
          <ac:cxnSpMkLst>
            <pc:docMk/>
            <pc:sldMk cId="1411628393" sldId="274"/>
            <ac:cxnSpMk id="16" creationId="{EFECD4E8-AD3E-4228-82A2-9461958EA94D}"/>
          </ac:cxnSpMkLst>
        </pc:cxnChg>
      </pc:sldChg>
      <pc:sldChg chg="modSp new mod">
        <pc:chgData name="Laura Schönherr" userId="434d9697eb7417dd" providerId="LiveId" clId="{B1D263C1-A1E8-4633-ADA6-AE55BCCDF227}" dt="2021-01-11T10:58:06.439" v="2131" actId="20577"/>
        <pc:sldMkLst>
          <pc:docMk/>
          <pc:sldMk cId="526538436" sldId="275"/>
        </pc:sldMkLst>
        <pc:spChg chg="mod">
          <ac:chgData name="Laura Schönherr" userId="434d9697eb7417dd" providerId="LiveId" clId="{B1D263C1-A1E8-4633-ADA6-AE55BCCDF227}" dt="2021-01-11T10:54:20.439" v="1811" actId="20577"/>
          <ac:spMkLst>
            <pc:docMk/>
            <pc:sldMk cId="526538436" sldId="275"/>
            <ac:spMk id="2" creationId="{2C437582-AF12-4E91-9ADD-B4237E561C96}"/>
          </ac:spMkLst>
        </pc:spChg>
        <pc:spChg chg="mod">
          <ac:chgData name="Laura Schönherr" userId="434d9697eb7417dd" providerId="LiveId" clId="{B1D263C1-A1E8-4633-ADA6-AE55BCCDF227}" dt="2021-01-11T10:58:06.439" v="2131" actId="20577"/>
          <ac:spMkLst>
            <pc:docMk/>
            <pc:sldMk cId="526538436" sldId="275"/>
            <ac:spMk id="3" creationId="{5229571D-37CB-4AC3-84A2-72A569ACAF34}"/>
          </ac:spMkLst>
        </pc:spChg>
      </pc:sldChg>
      <pc:sldChg chg="addSp delSp modSp new mod setBg setClrOvrMap">
        <pc:chgData name="Laura Schönherr" userId="434d9697eb7417dd" providerId="LiveId" clId="{B1D263C1-A1E8-4633-ADA6-AE55BCCDF227}" dt="2021-01-11T11:56:41.053" v="3087" actId="26606"/>
        <pc:sldMkLst>
          <pc:docMk/>
          <pc:sldMk cId="2266377155" sldId="276"/>
        </pc:sldMkLst>
        <pc:spChg chg="mo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2" creationId="{77D665C1-800D-4F02-90AE-957CDD18DA92}"/>
          </ac:spMkLst>
        </pc:spChg>
        <pc:spChg chg="mod or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3" creationId="{9A4F64FF-4903-4EFC-9B40-42476279589C}"/>
          </ac:spMkLst>
        </pc:spChg>
        <pc:spChg chg="add del mod">
          <ac:chgData name="Laura Schönherr" userId="434d9697eb7417dd" providerId="LiveId" clId="{B1D263C1-A1E8-4633-ADA6-AE55BCCDF227}" dt="2021-01-11T11:55:53.083" v="3064"/>
          <ac:spMkLst>
            <pc:docMk/>
            <pc:sldMk cId="2266377155" sldId="276"/>
            <ac:spMk id="4" creationId="{224F8427-1705-4CFE-9279-B77A010FA6BA}"/>
          </ac:spMkLst>
        </pc:spChg>
        <pc:spChg chg="add del">
          <ac:chgData name="Laura Schönherr" userId="434d9697eb7417dd" providerId="LiveId" clId="{B1D263C1-A1E8-4633-ADA6-AE55BCCDF227}" dt="2021-01-11T11:56:41.035" v="3086" actId="26606"/>
          <ac:spMkLst>
            <pc:docMk/>
            <pc:sldMk cId="2266377155" sldId="276"/>
            <ac:spMk id="11" creationId="{3BCB5F6A-9EB0-40B0-9D13-3023E9A20508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13" creationId="{D6320AF9-619A-4175-865B-5663E1AEF4C5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14" creationId="{A65AC7D1-EAA9-48F5-B509-60A7F50BF703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19" creationId="{7E018740-5C2B-4A41-AC1A-7E68D1EC1954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21" creationId="{166F75A4-C475-4941-8EE2-B80A06A2C1BB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23" creationId="{A032553A-72E8-4B0D-8405-FF9771C9AF05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25" creationId="{765800AC-C3B9-498E-87BC-29FAE4C76B21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27" creationId="{1F9D6ACB-2FF4-49F9-978A-E0D5327FC635}"/>
          </ac:spMkLst>
        </pc:spChg>
        <pc:spChg chg="add">
          <ac:chgData name="Laura Schönherr" userId="434d9697eb7417dd" providerId="LiveId" clId="{B1D263C1-A1E8-4633-ADA6-AE55BCCDF227}" dt="2021-01-11T11:56:41.053" v="3087" actId="26606"/>
          <ac:spMkLst>
            <pc:docMk/>
            <pc:sldMk cId="2266377155" sldId="276"/>
            <ac:spMk id="29" creationId="{A5EC319D-0FEA-4B95-A3EA-01E35672C95B}"/>
          </ac:spMkLst>
        </pc:spChg>
        <pc:picChg chg="add mod">
          <ac:chgData name="Laura Schönherr" userId="434d9697eb7417dd" providerId="LiveId" clId="{B1D263C1-A1E8-4633-ADA6-AE55BCCDF227}" dt="2021-01-11T11:56:41.053" v="3087" actId="26606"/>
          <ac:picMkLst>
            <pc:docMk/>
            <pc:sldMk cId="2266377155" sldId="276"/>
            <ac:picMk id="6" creationId="{ADC32213-E4B6-4FB8-AE44-EC61502E1021}"/>
          </ac:picMkLst>
        </pc:picChg>
        <pc:cxnChg chg="add">
          <ac:chgData name="Laura Schönherr" userId="434d9697eb7417dd" providerId="LiveId" clId="{B1D263C1-A1E8-4633-ADA6-AE55BCCDF227}" dt="2021-01-11T11:56:41.053" v="3087" actId="26606"/>
          <ac:cxnSpMkLst>
            <pc:docMk/>
            <pc:sldMk cId="2266377155" sldId="276"/>
            <ac:cxnSpMk id="15" creationId="{063B6EC6-D752-4EE7-908B-F8F19E8C7FEA}"/>
          </ac:cxnSpMkLst>
        </pc:cxnChg>
        <pc:cxnChg chg="add">
          <ac:chgData name="Laura Schönherr" userId="434d9697eb7417dd" providerId="LiveId" clId="{B1D263C1-A1E8-4633-ADA6-AE55BCCDF227}" dt="2021-01-11T11:56:41.053" v="3087" actId="26606"/>
          <ac:cxnSpMkLst>
            <pc:docMk/>
            <pc:sldMk cId="2266377155" sldId="276"/>
            <ac:cxnSpMk id="17" creationId="{EFECD4E8-AD3E-4228-82A2-9461958EA94D}"/>
          </ac:cxnSpMkLst>
        </pc:cxnChg>
      </pc:sldChg>
      <pc:sldChg chg="modSp new del mod">
        <pc:chgData name="Laura Schönherr" userId="434d9697eb7417dd" providerId="LiveId" clId="{B1D263C1-A1E8-4633-ADA6-AE55BCCDF227}" dt="2021-01-11T11:57:22.155" v="3203" actId="47"/>
        <pc:sldMkLst>
          <pc:docMk/>
          <pc:sldMk cId="1120553955" sldId="277"/>
        </pc:sldMkLst>
        <pc:spChg chg="mod">
          <ac:chgData name="Laura Schönherr" userId="434d9697eb7417dd" providerId="LiveId" clId="{B1D263C1-A1E8-4633-ADA6-AE55BCCDF227}" dt="2021-01-11T11:43:48.608" v="2758" actId="20577"/>
          <ac:spMkLst>
            <pc:docMk/>
            <pc:sldMk cId="1120553955" sldId="277"/>
            <ac:spMk id="2" creationId="{E5142584-DACF-4B10-8EB1-F2A3E7B7DBE6}"/>
          </ac:spMkLst>
        </pc:spChg>
        <pc:spChg chg="mod">
          <ac:chgData name="Laura Schönherr" userId="434d9697eb7417dd" providerId="LiveId" clId="{B1D263C1-A1E8-4633-ADA6-AE55BCCDF227}" dt="2021-01-11T11:57:11.145" v="3202" actId="5793"/>
          <ac:spMkLst>
            <pc:docMk/>
            <pc:sldMk cId="1120553955" sldId="277"/>
            <ac:spMk id="3" creationId="{E3D1CB5B-2A7E-4CA9-8EC1-99D563C4DEF5}"/>
          </ac:spMkLst>
        </pc:spChg>
      </pc:sldChg>
    </pc:docChg>
  </pc:docChgLst>
  <pc:docChgLst>
    <pc:chgData name="Simon Wichura" userId="417a2366-8edd-4214-bed0-b9d46fa1bb4d" providerId="ADAL" clId="{A451C60B-CDDB-4C31-AE94-5D537EAB0BFB}"/>
    <pc:docChg chg="undo custSel modSld">
      <pc:chgData name="Simon Wichura" userId="417a2366-8edd-4214-bed0-b9d46fa1bb4d" providerId="ADAL" clId="{A451C60B-CDDB-4C31-AE94-5D537EAB0BFB}" dt="2021-01-11T17:36:42.414" v="6" actId="27636"/>
      <pc:docMkLst>
        <pc:docMk/>
      </pc:docMkLst>
      <pc:sldChg chg="modSp mod">
        <pc:chgData name="Simon Wichura" userId="417a2366-8edd-4214-bed0-b9d46fa1bb4d" providerId="ADAL" clId="{A451C60B-CDDB-4C31-AE94-5D537EAB0BFB}" dt="2021-01-11T17:36:42.414" v="6" actId="27636"/>
        <pc:sldMkLst>
          <pc:docMk/>
          <pc:sldMk cId="3425131770" sldId="260"/>
        </pc:sldMkLst>
        <pc:spChg chg="mod">
          <ac:chgData name="Simon Wichura" userId="417a2366-8edd-4214-bed0-b9d46fa1bb4d" providerId="ADAL" clId="{A451C60B-CDDB-4C31-AE94-5D537EAB0BFB}" dt="2021-01-11T17:36:42.414" v="6" actId="27636"/>
          <ac:spMkLst>
            <pc:docMk/>
            <pc:sldMk cId="3425131770" sldId="260"/>
            <ac:spMk id="4" creationId="{1F87A126-2275-48D0-87A7-856765A95DD4}"/>
          </ac:spMkLst>
        </pc:spChg>
      </pc:sldChg>
    </pc:docChg>
  </pc:docChgLst>
  <pc:docChgLst>
    <pc:chgData name="Simon Wichura" userId="S::simon.wichura@th-brandenburg.de::417a2366-8edd-4214-bed0-b9d46fa1bb4d" providerId="AD" clId="Web-{6690353D-1276-45C8-A753-4F601A409421}"/>
    <pc:docChg chg="modSld">
      <pc:chgData name="Simon Wichura" userId="S::simon.wichura@th-brandenburg.de::417a2366-8edd-4214-bed0-b9d46fa1bb4d" providerId="AD" clId="Web-{6690353D-1276-45C8-A753-4F601A409421}" dt="2021-01-11T17:34:29.875" v="50" actId="20577"/>
      <pc:docMkLst>
        <pc:docMk/>
      </pc:docMkLst>
      <pc:sldChg chg="modSp">
        <pc:chgData name="Simon Wichura" userId="S::simon.wichura@th-brandenburg.de::417a2366-8edd-4214-bed0-b9d46fa1bb4d" providerId="AD" clId="Web-{6690353D-1276-45C8-A753-4F601A409421}" dt="2021-01-11T17:30:45.167" v="40" actId="20577"/>
        <pc:sldMkLst>
          <pc:docMk/>
          <pc:sldMk cId="377820097" sldId="259"/>
        </pc:sldMkLst>
        <pc:spChg chg="mod">
          <ac:chgData name="Simon Wichura" userId="S::simon.wichura@th-brandenburg.de::417a2366-8edd-4214-bed0-b9d46fa1bb4d" providerId="AD" clId="Web-{6690353D-1276-45C8-A753-4F601A409421}" dt="2021-01-11T17:30:45.167" v="40" actId="20577"/>
          <ac:spMkLst>
            <pc:docMk/>
            <pc:sldMk cId="377820097" sldId="259"/>
            <ac:spMk id="4" creationId="{CF66FD67-7B2E-4E98-A287-B125F83126B1}"/>
          </ac:spMkLst>
        </pc:spChg>
      </pc:sldChg>
      <pc:sldChg chg="modSp">
        <pc:chgData name="Simon Wichura" userId="S::simon.wichura@th-brandenburg.de::417a2366-8edd-4214-bed0-b9d46fa1bb4d" providerId="AD" clId="Web-{6690353D-1276-45C8-A753-4F601A409421}" dt="2021-01-11T17:34:22.656" v="48" actId="20577"/>
        <pc:sldMkLst>
          <pc:docMk/>
          <pc:sldMk cId="3425131770" sldId="260"/>
        </pc:sldMkLst>
        <pc:spChg chg="mod">
          <ac:chgData name="Simon Wichura" userId="S::simon.wichura@th-brandenburg.de::417a2366-8edd-4214-bed0-b9d46fa1bb4d" providerId="AD" clId="Web-{6690353D-1276-45C8-A753-4F601A409421}" dt="2021-01-11T17:34:22.656" v="48" actId="20577"/>
          <ac:spMkLst>
            <pc:docMk/>
            <pc:sldMk cId="3425131770" sldId="260"/>
            <ac:spMk id="4" creationId="{1F87A126-2275-48D0-87A7-856765A95DD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9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99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281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203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165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670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969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27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83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80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9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41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31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732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53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1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DD8C1-CB49-4814-8A52-7891ABAA3B0E}" type="datetimeFigureOut">
              <a:rPr lang="de-DE" smtClean="0"/>
              <a:t>11.01.2021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808DD1-F684-4181-A88F-D810329C26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old.expert/wp-content/uploads/2018/06/ElisaRiva.jpg" TargetMode="External"/><Relationship Id="rId3" Type="http://schemas.openxmlformats.org/officeDocument/2006/relationships/hyperlink" Target="https://miro.medium.com/max/1020/1*RQlh0DaKbAzHEirvGdxBEQ.jpeg" TargetMode="External"/><Relationship Id="rId7" Type="http://schemas.openxmlformats.org/officeDocument/2006/relationships/hyperlink" Target="https://previews.123rf.com/images/1r2f3/1r2f31606/1r2f3160600067/58539525-gr%C3%BCnes-gem%C3%BCse.jpg" TargetMode="External"/><Relationship Id="rId12" Type="http://schemas.openxmlformats.org/officeDocument/2006/relationships/hyperlink" Target="https://images.channelpartner.de/bdb/3275140/765x431.jpg" TargetMode="External"/><Relationship Id="rId2" Type="http://schemas.openxmlformats.org/officeDocument/2006/relationships/hyperlink" Target="https://xd.adobe.com/view/c37f26c0-0362-43e4-b630-40c8c18384b7-962c/?fullscreen&amp;hints=of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urvalyzer.com/wp-content/uploads/2019/07/Fragebogen-e1590773281119.jpg" TargetMode="External"/><Relationship Id="rId11" Type="http://schemas.openxmlformats.org/officeDocument/2006/relationships/hyperlink" Target="https://www.modobonum.de/wp-content/uploads/2019/05/Fragezeichen_blau.jpg" TargetMode="External"/><Relationship Id="rId5" Type="http://schemas.openxmlformats.org/officeDocument/2006/relationships/hyperlink" Target="https://lh3.googleusercontent.com/proxy/lptnKAkBCcNg3V7NuOIK7iZWXy8jCaLHQ0ncg5BFir2FDdo_u4WGs7el6oAfiO6d9nIa-gdmK04" TargetMode="External"/><Relationship Id="rId10" Type="http://schemas.openxmlformats.org/officeDocument/2006/relationships/hyperlink" Target="https://www.mahr-polier.de/design/img/site/analyse/alte_methoden.jpg" TargetMode="External"/><Relationship Id="rId4" Type="http://schemas.openxmlformats.org/officeDocument/2006/relationships/hyperlink" Target="https://lh3.googleusercontent.com/proxy/FInlaCRi2aaFZZEUKkqSnvmfriS-PCfai0YbqZBa2vMnz3XGDIXhGvLlbqwbbna4P6cTU48GyTLi1pDNn845NlLc5n2qOkTK95D7erQlIjlPnhTeOVkS4oAfM2V0LzSZEQ-_4BzS" TargetMode="External"/><Relationship Id="rId9" Type="http://schemas.openxmlformats.org/officeDocument/2006/relationships/hyperlink" Target="https://encrypted-tbn0.gstatic.com/images?q=tbn:ANd9GcTTKAAPnUezdXLDamyhfUG0FtaV29Cag0LkPw&amp;usqp=CA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57F81-F550-49D1-81F6-334060721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Abschlusspräsentation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B1D325-3E9A-41E2-A476-6366AA6F3F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Rezeptfinder</a:t>
            </a:r>
          </a:p>
        </p:txBody>
      </p:sp>
    </p:spTree>
    <p:extLst>
      <p:ext uri="{BB962C8B-B14F-4D97-AF65-F5344CB8AC3E}">
        <p14:creationId xmlns:p14="http://schemas.microsoft.com/office/powerpoint/2010/main" val="335843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" name="Rectangle 2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64E4E3-F19C-4BCA-B8F3-D51DCAD9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Mock-up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AE8871D-9EAF-46B8-ADF0-63C993890974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bg1"/>
                </a:solidFill>
              </a:rPr>
              <a:t>Klickbares</a:t>
            </a:r>
            <a:r>
              <a:rPr lang="en-US" dirty="0">
                <a:solidFill>
                  <a:schemeClr val="bg1"/>
                </a:solidFill>
              </a:rPr>
              <a:t> Mockup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bg1"/>
                </a:solidFill>
              </a:rPr>
              <a:t>Erstellt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mit</a:t>
            </a:r>
            <a:r>
              <a:rPr lang="en-US" dirty="0">
                <a:solidFill>
                  <a:schemeClr val="bg1"/>
                </a:solidFill>
              </a:rPr>
              <a:t> Adobe XD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bg1"/>
                </a:solidFill>
              </a:rPr>
              <a:t>für</a:t>
            </a:r>
            <a:r>
              <a:rPr lang="en-US" dirty="0">
                <a:solidFill>
                  <a:schemeClr val="bg1"/>
                </a:solidFill>
              </a:rPr>
              <a:t> die </a:t>
            </a:r>
            <a:r>
              <a:rPr lang="en-US" dirty="0" err="1">
                <a:solidFill>
                  <a:schemeClr val="bg1"/>
                </a:solidFill>
              </a:rPr>
              <a:t>Umfragen</a:t>
            </a:r>
            <a:r>
              <a:rPr lang="en-US" dirty="0">
                <a:solidFill>
                  <a:schemeClr val="bg1"/>
                </a:solidFill>
              </a:rPr>
              <a:t> und Usability Tests </a:t>
            </a:r>
            <a:r>
              <a:rPr lang="en-US" dirty="0" err="1">
                <a:solidFill>
                  <a:schemeClr val="bg1"/>
                </a:solidFill>
              </a:rPr>
              <a:t>verwendet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0BE06E8-08E0-408D-80AA-29D66410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7" r="50000" b="6296"/>
          <a:stretch/>
        </p:blipFill>
        <p:spPr>
          <a:xfrm>
            <a:off x="6096001" y="2228243"/>
            <a:ext cx="5143500" cy="2388999"/>
          </a:xfrm>
          <a:prstGeom prst="rect">
            <a:avLst/>
          </a:prstGeom>
        </p:spPr>
      </p:pic>
      <p:sp>
        <p:nvSpPr>
          <p:cNvPr id="23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Grafik 5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D9E74870-7C2B-4A8C-B8C6-07E7399E9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2" r="1" b="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5F77F3-300A-48D2-A8AF-E7CE91FE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Fragebogen</a:t>
            </a:r>
            <a:br>
              <a:rPr lang="en-US"/>
            </a:br>
            <a:r>
              <a:rPr lang="en-US" err="1"/>
              <a:t>Durchführung</a:t>
            </a:r>
            <a:r>
              <a:rPr lang="en-US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66FD67-7B2E-4E98-A287-B125F83126B1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Insgesamt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12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Fragen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Online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Umfrage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Verfügung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gestellt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Tool: umfrageonline.com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82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0EBACF2-C213-47C0-9133-B6E76509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Fragebogen Auswertung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87A126-2275-48D0-87A7-856765A95DD4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Hauptsächlich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Studierende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Angestellte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Azubis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Alter von 20 - 30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Wöchentliche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Nutzung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Suche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Rezepten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Anregungen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für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Hochladen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eigener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Rezepte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lvl="1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Gamification </a:t>
            </a:r>
          </a:p>
          <a:p>
            <a:pPr lvl="1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Ausreichend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Speicherplatz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für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Fotos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</a:p>
          <a:p>
            <a:pPr lvl="1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Prämien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</a:p>
          <a:p>
            <a:pPr lvl="1" fontAlgn="base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Einfache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Gestaltung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des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Hochladen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Prozesses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B87E94B-D418-470E-B099-F8E78CFD9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r="43505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513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36B7E-B7B6-43C0-9409-F720274F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Fragebogen Ergebnis-Integration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3C9342-6A1A-4F7E-A99D-2FB0B9332A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483" y="609600"/>
            <a:ext cx="4604862" cy="26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093B972-0981-432A-9C41-4F47B4123A27}"/>
              </a:ext>
            </a:extLst>
          </p:cNvPr>
          <p:cNvSpPr txBox="1"/>
          <p:nvPr/>
        </p:nvSpPr>
        <p:spPr>
          <a:xfrm>
            <a:off x="6343484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Grüne Buttons wurden implementiert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Buttonsteuerung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B27AC1E-EA18-4531-BE37-37F92CCF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4958" y="3439020"/>
            <a:ext cx="4605914" cy="260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735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615A337-6850-4C70-A8B9-7CAD029B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Cognitive Walkthrough Durchführung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DB570F-E9D5-475E-8C25-EBD8B597E142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Ablaufplan und Bewertungstabelle wurde erstellt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Mit Kommilitonen durchgeführt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Durch Ablauf führen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Ergebnisse notieren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C3F50C-D372-44A7-AB22-FFE77D870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5" r="7685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6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442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D665C1-800D-4F02-90AE-957CDD18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Cognitive Walkthrough Auswertung</a:t>
            </a:r>
          </a:p>
        </p:txBody>
      </p:sp>
      <p:pic>
        <p:nvPicPr>
          <p:cNvPr id="6" name="Grafik 5" descr="Ein Bild, das Axt, Werkzeug, Rochen enthält.&#10;&#10;Automatisch generierte Beschreibung">
            <a:extLst>
              <a:ext uri="{FF2B5EF4-FFF2-40B4-BE49-F238E27FC236}">
                <a16:creationId xmlns:a16="http://schemas.microsoft.com/office/drawing/2014/main" id="{ADC32213-E4B6-4FB8-AE44-EC61502E1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F64FF-4903-4EFC-9B40-424762795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Erfolge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Gute Farbgebung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Einfache Handhabung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Intuitives Design bei der Suche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</a:rPr>
              <a:t>Änderungsvorschläge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</a:rPr>
              <a:t>Dark Mode Symbol schwierig zu finden, Lampe wird als Hilfesymbol gedeutet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</a:rPr>
              <a:t>Mondsymbol vorgeschlagen </a:t>
            </a:r>
          </a:p>
          <a:p>
            <a:pPr lvl="1"/>
            <a:endParaRPr lang="de-DE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377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E0654D9-8878-49A9-9865-53A69D32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Thinking Aloud</a:t>
            </a:r>
            <a:br>
              <a:rPr lang="en-US"/>
            </a:br>
            <a:r>
              <a:rPr lang="en-US" err="1"/>
              <a:t>Durchführung</a:t>
            </a:r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49CE22-7169-4117-B079-BE86E0782E74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Durchführung mit Person aus Ausbildungsbereich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Kurze Vorstellung und Ablauf näher erklärt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15 Minuten Durchführung mit Ablaufarbeitsblatt und persönlicher Unterstützung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Im Anschluss Feedback und Fragenbeantwortung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ADD5E5-4C9C-44A1-8EDF-B6891EBD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r="1395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132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9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5EDEB6-54A9-490F-8B63-E0025AAE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Thinking Aloud Auswertung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9438D3-3FB5-4BF8-94E4-26625ECE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1690813"/>
            <a:ext cx="3856774" cy="356527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47302BF-8F6B-4DF9-9DE9-1CB175CFB1A3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FFFFFF"/>
                </a:solidFill>
              </a:rPr>
              <a:t>Benutzeroberfläche zunächst verwirrend, nach Benutzung besseres Verständnis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FFFFFF"/>
                </a:solidFill>
              </a:rPr>
              <a:t>Funktionsoptimierung des „Plus“ erwünscht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FFFFFF"/>
                </a:solidFill>
              </a:rPr>
              <a:t>Leiste soll klickbar gemacht werden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FFFFFF"/>
                </a:solidFill>
              </a:rPr>
              <a:t>Kochansicht starten soll vereinfacht werden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FFFFFF"/>
                </a:solidFill>
              </a:rPr>
              <a:t>Funktionsweise des Darkmode ungenügend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>
                <a:solidFill>
                  <a:srgbClr val="FFFFFF"/>
                </a:solidFill>
              </a:rPr>
              <a:t>Anordnung der Funktionen und Icons wird als gut bewertet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45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451EC-7FCA-48C0-A4B3-6DE24A76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Prototyp Vorstellung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089B4F-0119-4F1F-B4E0-3D33B53CE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7" r="50000" b="6296"/>
          <a:stretch/>
        </p:blipFill>
        <p:spPr>
          <a:xfrm>
            <a:off x="5915608" y="373224"/>
            <a:ext cx="6096000" cy="28188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E0DBC0-FD18-4848-A331-221DF6AF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9" r="50040" b="6659"/>
          <a:stretch/>
        </p:blipFill>
        <p:spPr>
          <a:xfrm>
            <a:off x="494522" y="3303036"/>
            <a:ext cx="5831633" cy="279711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86FE7EC-DFA6-43B7-9D38-A7435099F60D}"/>
              </a:ext>
            </a:extLst>
          </p:cNvPr>
          <p:cNvSpPr txBox="1"/>
          <p:nvPr/>
        </p:nvSpPr>
        <p:spPr>
          <a:xfrm>
            <a:off x="494522" y="2933704"/>
            <a:ext cx="329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Rezeptsuche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BAA712-0F6F-407A-9677-1733695681FE}"/>
              </a:ext>
            </a:extLst>
          </p:cNvPr>
          <p:cNvSpPr txBox="1"/>
          <p:nvPr/>
        </p:nvSpPr>
        <p:spPr>
          <a:xfrm>
            <a:off x="9122228" y="3192107"/>
            <a:ext cx="329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Zutatenauswahl Startseite</a:t>
            </a:r>
          </a:p>
        </p:txBody>
      </p:sp>
    </p:spTree>
    <p:extLst>
      <p:ext uri="{BB962C8B-B14F-4D97-AF65-F5344CB8AC3E}">
        <p14:creationId xmlns:p14="http://schemas.microsoft.com/office/powerpoint/2010/main" val="271854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BDD44-827A-4E9B-920A-B109CA92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Prototyp Vorstellung 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92FBA4-92CC-49C4-95B6-09A2809CC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2" r="50000" b="6296"/>
          <a:stretch/>
        </p:blipFill>
        <p:spPr>
          <a:xfrm>
            <a:off x="5738326" y="464975"/>
            <a:ext cx="6096000" cy="28002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E3920DB-AC05-4C46-81B1-A3A7DAA67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6" r="50000" b="6296"/>
          <a:stretch/>
        </p:blipFill>
        <p:spPr>
          <a:xfrm>
            <a:off x="251926" y="3516086"/>
            <a:ext cx="6096000" cy="28230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2E1C697-2D50-407B-B11F-626D97103EF7}"/>
              </a:ext>
            </a:extLst>
          </p:cNvPr>
          <p:cNvSpPr txBox="1"/>
          <p:nvPr/>
        </p:nvSpPr>
        <p:spPr>
          <a:xfrm>
            <a:off x="251926" y="3080530"/>
            <a:ext cx="336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Kochansicht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DD08793-63C7-477E-90A1-492AA6A70461}"/>
              </a:ext>
            </a:extLst>
          </p:cNvPr>
          <p:cNvSpPr txBox="1"/>
          <p:nvPr/>
        </p:nvSpPr>
        <p:spPr>
          <a:xfrm>
            <a:off x="10154116" y="3331420"/>
            <a:ext cx="336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Rezeptansicht</a:t>
            </a:r>
          </a:p>
        </p:txBody>
      </p:sp>
    </p:spTree>
    <p:extLst>
      <p:ext uri="{BB962C8B-B14F-4D97-AF65-F5344CB8AC3E}">
        <p14:creationId xmlns:p14="http://schemas.microsoft.com/office/powerpoint/2010/main" val="252414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37582-AF12-4E91-9ADD-B4237E56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29571D-37CB-4AC3-84A2-72A569ACA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de-DE"/>
              <a:t>Vorstellung der bisherigen Präsentationen</a:t>
            </a:r>
          </a:p>
          <a:p>
            <a:pPr>
              <a:buAutoNum type="arabicPeriod"/>
            </a:pPr>
            <a:r>
              <a:rPr lang="de-DE"/>
              <a:t>Fragebogen: Durchführung – Auswertung - Integration </a:t>
            </a:r>
          </a:p>
          <a:p>
            <a:pPr>
              <a:buAutoNum type="arabicPeriod"/>
            </a:pPr>
            <a:r>
              <a:rPr lang="de-DE" err="1"/>
              <a:t>Cognitive</a:t>
            </a:r>
            <a:r>
              <a:rPr lang="de-DE"/>
              <a:t> Walkthrough: Durchführung – Auswertung - Integration</a:t>
            </a:r>
          </a:p>
          <a:p>
            <a:pPr>
              <a:buAutoNum type="arabicPeriod"/>
            </a:pPr>
            <a:r>
              <a:rPr lang="de-DE" err="1"/>
              <a:t>Thinking</a:t>
            </a:r>
            <a:r>
              <a:rPr lang="de-DE"/>
              <a:t> </a:t>
            </a:r>
            <a:r>
              <a:rPr lang="de-DE" err="1"/>
              <a:t>Aloud</a:t>
            </a:r>
            <a:r>
              <a:rPr lang="de-DE"/>
              <a:t>: Durchführung – Auswertung - Integration</a:t>
            </a:r>
          </a:p>
          <a:p>
            <a:pPr>
              <a:buAutoNum type="arabicPeriod"/>
            </a:pPr>
            <a:r>
              <a:rPr lang="de-DE"/>
              <a:t>Prototyp Vorstellung</a:t>
            </a:r>
          </a:p>
          <a:p>
            <a:pPr>
              <a:buAutoNum type="arabi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538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CE061-D938-400B-A5F1-E2978904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190511C-1C5D-4ABF-866F-C3AD5B53D0DB}"/>
              </a:ext>
            </a:extLst>
          </p:cNvPr>
          <p:cNvSpPr txBox="1"/>
          <p:nvPr/>
        </p:nvSpPr>
        <p:spPr>
          <a:xfrm>
            <a:off x="299828" y="1459684"/>
            <a:ext cx="110001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Link zum Prototyp: </a:t>
            </a:r>
            <a:r>
              <a:rPr lang="de-DE">
                <a:hlinkClick r:id="rId2"/>
              </a:rPr>
              <a:t>https://xd.adobe.com/view/c37f26c0-0362-43e4-b630-40c8c18384b7-962c/?fullscreen&amp;hints=off</a:t>
            </a:r>
            <a:endParaRPr lang="de-DE"/>
          </a:p>
          <a:p>
            <a:r>
              <a:rPr lang="de-DE" err="1"/>
              <a:t>Thinking</a:t>
            </a:r>
            <a:r>
              <a:rPr lang="de-DE"/>
              <a:t> </a:t>
            </a:r>
            <a:r>
              <a:rPr lang="de-DE" err="1"/>
              <a:t>Aloud</a:t>
            </a:r>
            <a:r>
              <a:rPr lang="de-DE"/>
              <a:t>: </a:t>
            </a:r>
            <a:r>
              <a:rPr lang="de-DE">
                <a:hlinkClick r:id="rId3"/>
              </a:rPr>
              <a:t>https://miro.medium.com/max/1020/1*RQlh0DaKbAzHEirvGdxBEQ.jpeg</a:t>
            </a:r>
            <a:endParaRPr lang="de-DE"/>
          </a:p>
          <a:p>
            <a:r>
              <a:rPr lang="de-DE">
                <a:hlinkClick r:id="rId4"/>
              </a:rPr>
              <a:t>https://lh3.googleusercontent.com/proxy/FInlaCRi2aaFZZEUKkqSnvmfriS-PCfai0YbqZBa2vMnz3XGDIXhGvLlbqwbbna4P6cTU48GyTLi1pDNn845NlLc5n2qOkTK95D7erQlIjlPnhTeOVkS4oAfM2V0LzSZEQ-_4BzS</a:t>
            </a:r>
            <a:endParaRPr lang="de-DE"/>
          </a:p>
          <a:p>
            <a:r>
              <a:rPr lang="de-DE"/>
              <a:t>Fragebogen: </a:t>
            </a:r>
            <a:r>
              <a:rPr lang="de-DE">
                <a:hlinkClick r:id="rId5"/>
              </a:rPr>
              <a:t>https://lh3.googleusercontent.com/proxy/lptnKAkBCcNg3V7NuOIK7iZWXy8jCaLHQ0ncg5BFir2FDdo_u4WGs7el6oAfiO6d9nIa-gdmK04</a:t>
            </a:r>
            <a:endParaRPr lang="de-DE"/>
          </a:p>
          <a:p>
            <a:r>
              <a:rPr lang="de-DE">
                <a:hlinkClick r:id="rId6"/>
              </a:rPr>
              <a:t>https://www.survalyzer.com/wp-content/uploads/2019/07/Fragebogen-e1590773281119.jpg</a:t>
            </a:r>
            <a:endParaRPr lang="de-DE"/>
          </a:p>
          <a:p>
            <a:r>
              <a:rPr lang="de-DE" b="0" i="0" u="none" strike="noStrike" err="1">
                <a:solidFill>
                  <a:srgbClr val="404040"/>
                </a:solidFill>
                <a:effectLst/>
                <a:latin typeface="Trebuchet MS" panose="020B0603020202020204" pitchFamily="34" charset="0"/>
              </a:rPr>
              <a:t>GrünerGemüsekreis</a:t>
            </a:r>
            <a:r>
              <a:rPr lang="de-DE" b="0" i="0" u="none" strike="noStrike">
                <a:solidFill>
                  <a:srgbClr val="404040"/>
                </a:solidFill>
                <a:effectLst/>
                <a:latin typeface="Trebuchet MS" panose="020B0603020202020204" pitchFamily="34" charset="0"/>
              </a:rPr>
              <a:t>: </a:t>
            </a:r>
            <a:r>
              <a:rPr lang="de-DE" b="0" i="0" u="sng" strike="noStrike">
                <a:solidFill>
                  <a:srgbClr val="99CA3C"/>
                </a:solidFill>
                <a:effectLst/>
                <a:latin typeface="Trebuchet MS" panose="020B0603020202020204" pitchFamily="34" charset="0"/>
                <a:hlinkClick r:id="rId7"/>
              </a:rPr>
              <a:t>https://previews.123rf.com/images/1r2f3/1r2f31606/1r2f3160600067/58539525-gr%C3%BCnes-gem%C3%BCse.jpg</a:t>
            </a:r>
            <a:endParaRPr lang="de-DE" b="0" i="0" u="sng" strike="noStrike">
              <a:solidFill>
                <a:srgbClr val="99CA3C"/>
              </a:solidFill>
              <a:effectLst/>
              <a:latin typeface="Trebuchet MS" panose="020B0603020202020204" pitchFamily="34" charset="0"/>
            </a:endParaRPr>
          </a:p>
          <a:p>
            <a:r>
              <a:rPr lang="de-DE"/>
              <a:t>Gehirn: </a:t>
            </a:r>
            <a:r>
              <a:rPr lang="de-DE">
                <a:hlinkClick r:id="rId8"/>
              </a:rPr>
              <a:t>https://bold.expert/wp-content/uploads/2018/06/ElisaRiva.jpg</a:t>
            </a:r>
            <a:endParaRPr lang="de-DE"/>
          </a:p>
          <a:p>
            <a:r>
              <a:rPr lang="de-DE"/>
              <a:t>Mond: </a:t>
            </a:r>
            <a:r>
              <a:rPr lang="de-DE">
                <a:hlinkClick r:id="rId9"/>
              </a:rPr>
              <a:t>https://encrypted-tbn0.gstatic.com/images?q=tbn:ANd9GcTTKAAPnUezdXLDamyhfUG0FtaV29Cag0LkPw&amp;usqp=CAU</a:t>
            </a:r>
            <a:endParaRPr lang="de-DE"/>
          </a:p>
          <a:p>
            <a:r>
              <a:rPr lang="de-DE"/>
              <a:t>Lupenmensch: </a:t>
            </a:r>
            <a:r>
              <a:rPr lang="de-DE">
                <a:hlinkClick r:id="rId10"/>
              </a:rPr>
              <a:t>https://www.mahr-polier.de/design/img/site/analyse/alte_methoden.jpg</a:t>
            </a:r>
            <a:endParaRPr lang="de-DE"/>
          </a:p>
          <a:p>
            <a:r>
              <a:rPr lang="de-DE"/>
              <a:t>Fragezeichen: </a:t>
            </a:r>
            <a:r>
              <a:rPr lang="de-DE">
                <a:hlinkClick r:id="rId11"/>
              </a:rPr>
              <a:t>https://www.modobonum.de/wp-content/uploads/2019/05/Fragezeichen_blau.jpg</a:t>
            </a:r>
            <a:endParaRPr lang="de-DE"/>
          </a:p>
          <a:p>
            <a:r>
              <a:rPr lang="de-DE"/>
              <a:t>Barrierefrei: </a:t>
            </a:r>
            <a:r>
              <a:rPr lang="de-DE">
                <a:hlinkClick r:id="rId12"/>
              </a:rPr>
              <a:t>https://images.channelpartner.de/bdb/3275140/765x431.jpg</a:t>
            </a:r>
            <a:endParaRPr lang="de-DE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5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Grafik 6" descr="Ein Bild, das Essen, Teller, Gericht, Teigwaren enthält.&#10;&#10;Automatisch generierte Beschreibung">
            <a:extLst>
              <a:ext uri="{FF2B5EF4-FFF2-40B4-BE49-F238E27FC236}">
                <a16:creationId xmlns:a16="http://schemas.microsoft.com/office/drawing/2014/main" id="{49A7D2B3-8A32-4A99-A203-991D63C1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r="14764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C134BD-D3BE-4B9F-A1F7-052F9F13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BW1- Nutzungskontext - Use Case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9D41E80-E6FF-4721-9996-0A0B86E09516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Webanwendung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der man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Rezepte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auf der Basis von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bereits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vorhandenen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Zutaten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suchen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kann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Schnelle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leichte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Rezepte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Hauptnutzergruppe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Studierende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611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3C0E9-2C69-47BD-9436-186AE3B8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309" y="609600"/>
            <a:ext cx="4276692" cy="1320800"/>
          </a:xfrm>
        </p:spPr>
        <p:txBody>
          <a:bodyPr anchor="ctr">
            <a:normAutofit/>
          </a:bodyPr>
          <a:lstStyle/>
          <a:p>
            <a:r>
              <a:rPr lang="de-DE"/>
              <a:t>BW2 – UCD Analyse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CDAA5A-F130-4369-BC14-F94B0526E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8" y="1416524"/>
            <a:ext cx="3861905" cy="386190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AF1943-6CC1-4C28-8B15-767F1FD9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823" y="2160589"/>
            <a:ext cx="4285176" cy="3768573"/>
          </a:xfrm>
        </p:spPr>
        <p:txBody>
          <a:bodyPr>
            <a:normAutofit/>
          </a:bodyPr>
          <a:lstStyle/>
          <a:p>
            <a:r>
              <a:rPr lang="de-DE"/>
              <a:t>Use Case Vorstellung </a:t>
            </a:r>
          </a:p>
          <a:p>
            <a:pPr lvl="1"/>
            <a:r>
              <a:rPr lang="de-DE"/>
              <a:t>Lebensmittel eintragen</a:t>
            </a:r>
          </a:p>
          <a:p>
            <a:pPr lvl="1"/>
            <a:r>
              <a:rPr lang="de-DE"/>
              <a:t>Rezepte erstellen </a:t>
            </a:r>
          </a:p>
          <a:p>
            <a:pPr lvl="1"/>
            <a:r>
              <a:rPr lang="de-DE"/>
              <a:t>Rezepte suchen, speichern </a:t>
            </a:r>
          </a:p>
          <a:p>
            <a:pPr lvl="1"/>
            <a:r>
              <a:rPr lang="de-DE"/>
              <a:t>Sprach- und Einheitenauswahl</a:t>
            </a:r>
          </a:p>
          <a:p>
            <a:pPr lvl="1"/>
            <a:r>
              <a:rPr lang="de-DE"/>
              <a:t>Dark-Mode wird benötigt </a:t>
            </a:r>
          </a:p>
          <a:p>
            <a:pPr lvl="1"/>
            <a:r>
              <a:rPr lang="de-DE"/>
              <a:t>Kochansicht </a:t>
            </a:r>
          </a:p>
        </p:txBody>
      </p:sp>
    </p:spTree>
    <p:extLst>
      <p:ext uri="{BB962C8B-B14F-4D97-AF65-F5344CB8AC3E}">
        <p14:creationId xmlns:p14="http://schemas.microsoft.com/office/powerpoint/2010/main" val="312492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5DD69-0534-42E5-A345-D04134C4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de-DE"/>
              <a:t>BW3 – Dialoggestaltung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AC0A-E31A-4567-902D-83EAFEBA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/>
              <a:t>Viele Designentscheidungen getroffen</a:t>
            </a:r>
          </a:p>
          <a:p>
            <a:pPr>
              <a:lnSpc>
                <a:spcPct val="90000"/>
              </a:lnSpc>
            </a:pPr>
            <a:r>
              <a:rPr lang="de-DE"/>
              <a:t>Zusammengefasst:</a:t>
            </a:r>
          </a:p>
          <a:p>
            <a:pPr lvl="1">
              <a:lnSpc>
                <a:spcPct val="90000"/>
              </a:lnSpc>
            </a:pPr>
            <a:r>
              <a:rPr lang="de-DE"/>
              <a:t>Farbkombination aus schwarz, weiß, grau mit grün als Akzentfarbe (Lila für den </a:t>
            </a:r>
            <a:r>
              <a:rPr lang="de-DE" err="1"/>
              <a:t>Darkmode</a:t>
            </a:r>
            <a:r>
              <a:rPr lang="de-DE"/>
              <a:t>?)</a:t>
            </a:r>
          </a:p>
          <a:p>
            <a:pPr lvl="1">
              <a:lnSpc>
                <a:spcPct val="90000"/>
              </a:lnSpc>
            </a:pPr>
            <a:r>
              <a:rPr lang="de-DE"/>
              <a:t>Insgesamt sehr modernes und schlicht gehaltenes Design</a:t>
            </a:r>
          </a:p>
          <a:p>
            <a:pPr lvl="1">
              <a:lnSpc>
                <a:spcPct val="90000"/>
              </a:lnSpc>
            </a:pPr>
            <a:r>
              <a:rPr lang="de-DE"/>
              <a:t>Kaum Ecken, alles eher etwas abgerundeter (wegen der Modernität)</a:t>
            </a:r>
          </a:p>
          <a:p>
            <a:pPr lvl="1">
              <a:lnSpc>
                <a:spcPct val="90000"/>
              </a:lnSpc>
            </a:pPr>
            <a:r>
              <a:rPr lang="de-DE"/>
              <a:t>Wollen viel mit Rahmen und Boxen/Kästchen arbeiten</a:t>
            </a:r>
          </a:p>
          <a:p>
            <a:pPr lvl="1">
              <a:lnSpc>
                <a:spcPct val="90000"/>
              </a:lnSpc>
            </a:pPr>
            <a:r>
              <a:rPr lang="de-DE"/>
              <a:t>Setzen viel auf intuitives Design, um den Benutzer durch die Website zu führen</a:t>
            </a:r>
          </a:p>
          <a:p>
            <a:pPr>
              <a:lnSpc>
                <a:spcPct val="90000"/>
              </a:lnSpc>
            </a:pPr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29F13F-E0C5-4F0A-B9ED-DBD31C01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7417" y="2159000"/>
            <a:ext cx="3145536" cy="31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10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53D074-22E9-4CD5-A9D8-0C0047F4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BW4 - Sitemap</a:t>
            </a:r>
          </a:p>
        </p:txBody>
      </p:sp>
      <p:pic>
        <p:nvPicPr>
          <p:cNvPr id="5" name="Inhaltsplatzhalter 4" descr="Ein Bild, das Screenshot, Monitor, drinnen, Computer enthält.&#10;&#10;Automatisch generierte Beschreibung">
            <a:extLst>
              <a:ext uri="{FF2B5EF4-FFF2-40B4-BE49-F238E27FC236}">
                <a16:creationId xmlns:a16="http://schemas.microsoft.com/office/drawing/2014/main" id="{AC8F6187-2667-4790-BF02-F63FD17CF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t="17469" r="16907" b="9194"/>
          <a:stretch/>
        </p:blipFill>
        <p:spPr>
          <a:xfrm>
            <a:off x="1177140" y="1505919"/>
            <a:ext cx="7216055" cy="4548146"/>
          </a:xfrm>
        </p:spPr>
      </p:pic>
    </p:spTree>
    <p:extLst>
      <p:ext uri="{BB962C8B-B14F-4D97-AF65-F5344CB8AC3E}">
        <p14:creationId xmlns:p14="http://schemas.microsoft.com/office/powerpoint/2010/main" val="294803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AB43F-A7D9-4748-9F18-F3AA8CF6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BW5 – Skizzen und Storyboard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3E929E-7694-4385-B535-DD057E0B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3 Use Cases genommen und Storyboards erstellt:</a:t>
            </a:r>
          </a:p>
          <a:p>
            <a:pPr lvl="1"/>
            <a:r>
              <a:rPr lang="de-DE"/>
              <a:t>Use Case 1 – Lebensmittel hinzufügen</a:t>
            </a:r>
          </a:p>
          <a:p>
            <a:pPr lvl="1"/>
            <a:r>
              <a:rPr lang="de-DE"/>
              <a:t>Use Case 2 – Rezepte nach ‚vegetarisch‘ filtern</a:t>
            </a:r>
          </a:p>
          <a:p>
            <a:pPr lvl="1"/>
            <a:r>
              <a:rPr lang="de-DE"/>
              <a:t>Use Case 3 – kein passendes Rezept gefunden</a:t>
            </a:r>
          </a:p>
          <a:p>
            <a:r>
              <a:rPr lang="de-DE"/>
              <a:t>Anhand dessen schon einmal einen guten Überblick, wie sich die Website anfühlen soll wenn man sie benutzt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03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1F9745-DF59-486F-A265-E31E3724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BW6 – Evaluierung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9529CD-5DA2-47D9-B156-D1F91217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1360149"/>
            <a:ext cx="3856774" cy="422660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7ED2B9-4724-4E10-AEF6-5FFFB237B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Durchführung von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Umfrage nach Nielsen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Cognitive Walkthrough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Thinking Aloud </a:t>
            </a:r>
          </a:p>
        </p:txBody>
      </p:sp>
    </p:spTree>
    <p:extLst>
      <p:ext uri="{BB962C8B-B14F-4D97-AF65-F5344CB8AC3E}">
        <p14:creationId xmlns:p14="http://schemas.microsoft.com/office/powerpoint/2010/main" val="37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1111CF-8AED-471B-9354-D54B684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BW7 - Barrierefreiheit</a:t>
            </a:r>
          </a:p>
        </p:txBody>
      </p:sp>
      <p:pic>
        <p:nvPicPr>
          <p:cNvPr id="5" name="Grafik 4" descr="Ein Bild, das Text, ClipArt, Schild enthält.&#10;&#10;Automatisch generierte Beschreibung">
            <a:extLst>
              <a:ext uri="{FF2B5EF4-FFF2-40B4-BE49-F238E27FC236}">
                <a16:creationId xmlns:a16="http://schemas.microsoft.com/office/drawing/2014/main" id="{382579DD-982D-4456-99E3-897528607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1" y="2388732"/>
            <a:ext cx="3856774" cy="2169435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BA008-7F3E-457C-BE70-F916DB56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Quellcodes, die wir implementiert haben: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Beschreibungen mit alt bei Bildern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Suchbuttons bei Symbolen 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Beschreibungstext anzeigen bei Elementen wenn Zeiger darüber hoovert</a:t>
            </a:r>
          </a:p>
          <a:p>
            <a:pPr lvl="1"/>
            <a:r>
              <a:rPr lang="de-DE">
                <a:solidFill>
                  <a:srgbClr val="FFFFFF"/>
                </a:solidFill>
              </a:rPr>
              <a:t>Landmarks benutzen um Regionen auf der Seite zu identifizieren</a:t>
            </a:r>
          </a:p>
          <a:p>
            <a:pPr marL="0" indent="0">
              <a:buNone/>
            </a:pPr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83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10C061E7C74348B35E2DAB3EE0C33F" ma:contentTypeVersion="9" ma:contentTypeDescription="Ein neues Dokument erstellen." ma:contentTypeScope="" ma:versionID="17582528380370370b7ff921532346c5">
  <xsd:schema xmlns:xsd="http://www.w3.org/2001/XMLSchema" xmlns:xs="http://www.w3.org/2001/XMLSchema" xmlns:p="http://schemas.microsoft.com/office/2006/metadata/properties" xmlns:ns2="e958955c-fd13-4b46-ac88-3ffff9dcd3e3" targetNamespace="http://schemas.microsoft.com/office/2006/metadata/properties" ma:root="true" ma:fieldsID="cac55302627468a85fe78102984ddf6e" ns2:_="">
    <xsd:import namespace="e958955c-fd13-4b46-ac88-3ffff9dcd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58955c-fd13-4b46-ac88-3ffff9dcd3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E668B7-0FC1-47E2-A1FF-5D31138A5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6D2F2B-5AD3-4FB9-8ECF-3C7DC754DF3D}">
  <ds:schemaRefs>
    <ds:schemaRef ds:uri="e958955c-fd13-4b46-ac88-3ffff9dcd3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761FEE8-A471-4B23-BA29-E8C77B4CB496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e958955c-fd13-4b46-ac88-3ffff9dcd3e3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Breitbild</PresentationFormat>
  <Paragraphs>110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Facette</vt:lpstr>
      <vt:lpstr>Abschlusspräsentation </vt:lpstr>
      <vt:lpstr>Gliederung</vt:lpstr>
      <vt:lpstr>BW1- Nutzungskontext - Use Case </vt:lpstr>
      <vt:lpstr>BW2 – UCD Analyse </vt:lpstr>
      <vt:lpstr>BW3 – Dialoggestaltung</vt:lpstr>
      <vt:lpstr>BW4 - Sitemap</vt:lpstr>
      <vt:lpstr>BW5 – Skizzen und Storyboard </vt:lpstr>
      <vt:lpstr>BW6 – Evaluierung  </vt:lpstr>
      <vt:lpstr>BW7 - Barrierefreiheit</vt:lpstr>
      <vt:lpstr>Mock-up</vt:lpstr>
      <vt:lpstr>Fragebogen Durchführung </vt:lpstr>
      <vt:lpstr>Fragebogen Auswertung</vt:lpstr>
      <vt:lpstr>Fragebogen Ergebnis-Integration</vt:lpstr>
      <vt:lpstr>Cognitive Walkthrough Durchführung </vt:lpstr>
      <vt:lpstr>Cognitive Walkthrough Auswertung</vt:lpstr>
      <vt:lpstr>Thinking Aloud Durchführung</vt:lpstr>
      <vt:lpstr>Thinking Aloud Auswertung</vt:lpstr>
      <vt:lpstr>Prototyp Vorstellung</vt:lpstr>
      <vt:lpstr>Prototyp Vorstellung 2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 </dc:title>
  <dc:creator>Laura Schönherr</dc:creator>
  <cp:lastModifiedBy>Simon Wichura</cp:lastModifiedBy>
  <cp:revision>1</cp:revision>
  <dcterms:created xsi:type="dcterms:W3CDTF">2021-01-11T12:22:03Z</dcterms:created>
  <dcterms:modified xsi:type="dcterms:W3CDTF">2021-01-11T17:36:59Z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0x0101000D10C061E7C74348B35E2DAB3EE0C33F</vt:lpwstr>
  </property>
</Properties>
</file>